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9" r:id="rId2"/>
    <p:sldId id="330" r:id="rId3"/>
    <p:sldId id="260" r:id="rId4"/>
    <p:sldId id="267" r:id="rId5"/>
    <p:sldId id="308" r:id="rId6"/>
    <p:sldId id="261" r:id="rId7"/>
    <p:sldId id="315" r:id="rId8"/>
    <p:sldId id="273" r:id="rId9"/>
    <p:sldId id="313" r:id="rId10"/>
    <p:sldId id="305" r:id="rId11"/>
    <p:sldId id="349" r:id="rId12"/>
    <p:sldId id="306" r:id="rId13"/>
    <p:sldId id="365" r:id="rId14"/>
    <p:sldId id="279" r:id="rId15"/>
    <p:sldId id="288" r:id="rId16"/>
    <p:sldId id="281" r:id="rId17"/>
    <p:sldId id="280" r:id="rId18"/>
    <p:sldId id="366" r:id="rId19"/>
    <p:sldId id="367" r:id="rId20"/>
    <p:sldId id="283" r:id="rId21"/>
    <p:sldId id="290" r:id="rId22"/>
    <p:sldId id="362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31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>
        <p:guide orient="horz" pos="2161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3DC31-F185-4321-A6F3-BB41A383CF5E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5385-288E-4F32-BC6B-888BF8BCB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52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81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利用设计思维，通过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GitHub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等项目管理工具，完成创意作品的头脑风暴，通过团队协作，将学过的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mCookie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打印，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microduino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及树莓派等知识点综合应用，设计并完成盲人水杯项目，以使盲人在无人帮助的情境下喝到水。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7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75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我们的设计框架主要分为四个部分：通过</a:t>
            </a:r>
            <a:r>
              <a:rPr lang="en-US" altLang="zh-CN" dirty="0" smtClean="0"/>
              <a:t>fusion360</a:t>
            </a:r>
            <a:r>
              <a:rPr lang="zh-CN" altLang="en-US" dirty="0" smtClean="0"/>
              <a:t>架构合适的模型，将</a:t>
            </a:r>
            <a:r>
              <a:rPr lang="en-US" altLang="zh-CN" dirty="0" err="1" smtClean="0"/>
              <a:t>mcookie</a:t>
            </a:r>
            <a:r>
              <a:rPr lang="zh-CN" altLang="en-US" dirty="0" smtClean="0"/>
              <a:t>模块搭建出主控板，利用</a:t>
            </a:r>
            <a:r>
              <a:rPr lang="en-US" altLang="zh-CN" dirty="0" err="1" smtClean="0"/>
              <a:t>microduino</a:t>
            </a:r>
            <a:r>
              <a:rPr lang="en-US" altLang="zh-CN" dirty="0" smtClean="0"/>
              <a:t>-IDE</a:t>
            </a:r>
            <a:r>
              <a:rPr lang="zh-CN" altLang="en-US" dirty="0" smtClean="0"/>
              <a:t>编程环境编写相应程序进而控制各个传感器协同工作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1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根据模块功能，我们分成两部分具体讲解盲人水杯的设计：首先由</a:t>
            </a:r>
            <a:r>
              <a:rPr lang="en-US" altLang="zh-CN" dirty="0" smtClean="0"/>
              <a:t>…</a:t>
            </a:r>
            <a:r>
              <a:rPr lang="zh-CN" altLang="en-US" dirty="0" smtClean="0"/>
              <a:t>讲解模型搭建部分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6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84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34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73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3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我们今天的答辩主要分为两大部分：通过以往知识点的回顾进而阐述盲人水杯项目设计。首先请管带我们回顾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39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7E267-223F-4B82-A91E-26571AA812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5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tIns="137160">
            <a:norm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608098"/>
            <a:ext cx="12192000" cy="1900747"/>
          </a:xfrm>
          <a:custGeom>
            <a:avLst/>
            <a:gdLst>
              <a:gd name="connsiteX0" fmla="*/ 0 w 12192000"/>
              <a:gd name="connsiteY0" fmla="*/ 0 h 1900747"/>
              <a:gd name="connsiteX1" fmla="*/ 12192000 w 12192000"/>
              <a:gd name="connsiteY1" fmla="*/ 0 h 1900747"/>
              <a:gd name="connsiteX2" fmla="*/ 12192000 w 12192000"/>
              <a:gd name="connsiteY2" fmla="*/ 1900747 h 1900747"/>
              <a:gd name="connsiteX3" fmla="*/ 0 w 12192000"/>
              <a:gd name="connsiteY3" fmla="*/ 1900747 h 190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00747">
                <a:moveTo>
                  <a:pt x="0" y="0"/>
                </a:moveTo>
                <a:lnTo>
                  <a:pt x="12192000" y="0"/>
                </a:lnTo>
                <a:lnTo>
                  <a:pt x="12192000" y="1900747"/>
                </a:lnTo>
                <a:lnTo>
                  <a:pt x="0" y="190074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39102" y="2872080"/>
            <a:ext cx="4554414" cy="3024046"/>
          </a:xfrm>
          <a:custGeom>
            <a:avLst/>
            <a:gdLst>
              <a:gd name="connsiteX0" fmla="*/ 0 w 4554414"/>
              <a:gd name="connsiteY0" fmla="*/ 0 h 3024046"/>
              <a:gd name="connsiteX1" fmla="*/ 4554414 w 4554414"/>
              <a:gd name="connsiteY1" fmla="*/ 0 h 3024046"/>
              <a:gd name="connsiteX2" fmla="*/ 4554414 w 4554414"/>
              <a:gd name="connsiteY2" fmla="*/ 3024046 h 3024046"/>
              <a:gd name="connsiteX3" fmla="*/ 0 w 4554414"/>
              <a:gd name="connsiteY3" fmla="*/ 3024046 h 302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414" h="3024046">
                <a:moveTo>
                  <a:pt x="0" y="0"/>
                </a:moveTo>
                <a:lnTo>
                  <a:pt x="4554414" y="0"/>
                </a:lnTo>
                <a:lnTo>
                  <a:pt x="4554414" y="3024046"/>
                </a:lnTo>
                <a:lnTo>
                  <a:pt x="0" y="3024046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3661" y="321822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838201" y="1883927"/>
            <a:ext cx="2090057" cy="2090057"/>
          </a:xfrm>
          <a:custGeom>
            <a:avLst/>
            <a:gdLst>
              <a:gd name="connsiteX0" fmla="*/ 0 w 2090057"/>
              <a:gd name="connsiteY0" fmla="*/ 0 h 2090057"/>
              <a:gd name="connsiteX1" fmla="*/ 2090057 w 2090057"/>
              <a:gd name="connsiteY1" fmla="*/ 0 h 2090057"/>
              <a:gd name="connsiteX2" fmla="*/ 2090057 w 2090057"/>
              <a:gd name="connsiteY2" fmla="*/ 2090057 h 2090057"/>
              <a:gd name="connsiteX3" fmla="*/ 0 w 2090057"/>
              <a:gd name="connsiteY3" fmla="*/ 2090057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2090057">
                <a:moveTo>
                  <a:pt x="0" y="0"/>
                </a:moveTo>
                <a:lnTo>
                  <a:pt x="2090057" y="0"/>
                </a:lnTo>
                <a:lnTo>
                  <a:pt x="2090057" y="2090057"/>
                </a:lnTo>
                <a:lnTo>
                  <a:pt x="0" y="209005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646714" y="1883927"/>
            <a:ext cx="2090057" cy="2090057"/>
          </a:xfrm>
          <a:custGeom>
            <a:avLst/>
            <a:gdLst>
              <a:gd name="connsiteX0" fmla="*/ 0 w 2090057"/>
              <a:gd name="connsiteY0" fmla="*/ 0 h 2090057"/>
              <a:gd name="connsiteX1" fmla="*/ 2090057 w 2090057"/>
              <a:gd name="connsiteY1" fmla="*/ 0 h 2090057"/>
              <a:gd name="connsiteX2" fmla="*/ 2090057 w 2090057"/>
              <a:gd name="connsiteY2" fmla="*/ 2090057 h 2090057"/>
              <a:gd name="connsiteX3" fmla="*/ 0 w 2090057"/>
              <a:gd name="connsiteY3" fmla="*/ 2090057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2090057">
                <a:moveTo>
                  <a:pt x="0" y="0"/>
                </a:moveTo>
                <a:lnTo>
                  <a:pt x="2090057" y="0"/>
                </a:lnTo>
                <a:lnTo>
                  <a:pt x="2090057" y="2090057"/>
                </a:lnTo>
                <a:lnTo>
                  <a:pt x="0" y="209005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6455228" y="1883927"/>
            <a:ext cx="2090057" cy="2090057"/>
          </a:xfrm>
          <a:custGeom>
            <a:avLst/>
            <a:gdLst>
              <a:gd name="connsiteX0" fmla="*/ 0 w 2090057"/>
              <a:gd name="connsiteY0" fmla="*/ 0 h 2090057"/>
              <a:gd name="connsiteX1" fmla="*/ 2090057 w 2090057"/>
              <a:gd name="connsiteY1" fmla="*/ 0 h 2090057"/>
              <a:gd name="connsiteX2" fmla="*/ 2090057 w 2090057"/>
              <a:gd name="connsiteY2" fmla="*/ 2090057 h 2090057"/>
              <a:gd name="connsiteX3" fmla="*/ 0 w 2090057"/>
              <a:gd name="connsiteY3" fmla="*/ 2090057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2090057">
                <a:moveTo>
                  <a:pt x="0" y="0"/>
                </a:moveTo>
                <a:lnTo>
                  <a:pt x="2090057" y="0"/>
                </a:lnTo>
                <a:lnTo>
                  <a:pt x="2090057" y="2090057"/>
                </a:lnTo>
                <a:lnTo>
                  <a:pt x="0" y="209005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9263743" y="1883927"/>
            <a:ext cx="2090057" cy="2090057"/>
          </a:xfrm>
          <a:custGeom>
            <a:avLst/>
            <a:gdLst>
              <a:gd name="connsiteX0" fmla="*/ 0 w 2090057"/>
              <a:gd name="connsiteY0" fmla="*/ 0 h 2090057"/>
              <a:gd name="connsiteX1" fmla="*/ 2090057 w 2090057"/>
              <a:gd name="connsiteY1" fmla="*/ 0 h 2090057"/>
              <a:gd name="connsiteX2" fmla="*/ 2090057 w 2090057"/>
              <a:gd name="connsiteY2" fmla="*/ 2090057 h 2090057"/>
              <a:gd name="connsiteX3" fmla="*/ 0 w 2090057"/>
              <a:gd name="connsiteY3" fmla="*/ 2090057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057" h="2090057">
                <a:moveTo>
                  <a:pt x="0" y="0"/>
                </a:moveTo>
                <a:lnTo>
                  <a:pt x="2090057" y="0"/>
                </a:lnTo>
                <a:lnTo>
                  <a:pt x="2090057" y="2090057"/>
                </a:lnTo>
                <a:lnTo>
                  <a:pt x="0" y="209005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160694" y="3967779"/>
            <a:ext cx="1929383" cy="1930038"/>
          </a:xfrm>
          <a:custGeom>
            <a:avLst/>
            <a:gdLst>
              <a:gd name="connsiteX0" fmla="*/ 0 w 1929383"/>
              <a:gd name="connsiteY0" fmla="*/ 0 h 1930038"/>
              <a:gd name="connsiteX1" fmla="*/ 1929383 w 1929383"/>
              <a:gd name="connsiteY1" fmla="*/ 0 h 1930038"/>
              <a:gd name="connsiteX2" fmla="*/ 1929383 w 1929383"/>
              <a:gd name="connsiteY2" fmla="*/ 1930038 h 1930038"/>
              <a:gd name="connsiteX3" fmla="*/ 0 w 1929383"/>
              <a:gd name="connsiteY3" fmla="*/ 1930038 h 1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383" h="1930038">
                <a:moveTo>
                  <a:pt x="0" y="0"/>
                </a:moveTo>
                <a:lnTo>
                  <a:pt x="1929383" y="0"/>
                </a:lnTo>
                <a:lnTo>
                  <a:pt x="1929383" y="1930038"/>
                </a:lnTo>
                <a:lnTo>
                  <a:pt x="0" y="1930038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08523" y="1992022"/>
            <a:ext cx="3905795" cy="3905795"/>
          </a:xfrm>
          <a:custGeom>
            <a:avLst/>
            <a:gdLst>
              <a:gd name="connsiteX0" fmla="*/ 0 w 3905795"/>
              <a:gd name="connsiteY0" fmla="*/ 0 h 3905795"/>
              <a:gd name="connsiteX1" fmla="*/ 3905795 w 3905795"/>
              <a:gd name="connsiteY1" fmla="*/ 0 h 3905795"/>
              <a:gd name="connsiteX2" fmla="*/ 3905795 w 3905795"/>
              <a:gd name="connsiteY2" fmla="*/ 3905795 h 3905795"/>
              <a:gd name="connsiteX3" fmla="*/ 0 w 3905795"/>
              <a:gd name="connsiteY3" fmla="*/ 3905795 h 390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795" h="3905795">
                <a:moveTo>
                  <a:pt x="0" y="0"/>
                </a:moveTo>
                <a:lnTo>
                  <a:pt x="3905795" y="0"/>
                </a:lnTo>
                <a:lnTo>
                  <a:pt x="3905795" y="3905795"/>
                </a:lnTo>
                <a:lnTo>
                  <a:pt x="0" y="3905795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135796" y="1992675"/>
            <a:ext cx="1929383" cy="1930038"/>
          </a:xfrm>
          <a:custGeom>
            <a:avLst/>
            <a:gdLst>
              <a:gd name="connsiteX0" fmla="*/ 0 w 1929383"/>
              <a:gd name="connsiteY0" fmla="*/ 0 h 1930038"/>
              <a:gd name="connsiteX1" fmla="*/ 1929383 w 1929383"/>
              <a:gd name="connsiteY1" fmla="*/ 0 h 1930038"/>
              <a:gd name="connsiteX2" fmla="*/ 1929383 w 1929383"/>
              <a:gd name="connsiteY2" fmla="*/ 1930038 h 1930038"/>
              <a:gd name="connsiteX3" fmla="*/ 0 w 1929383"/>
              <a:gd name="connsiteY3" fmla="*/ 1930038 h 1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383" h="1930038">
                <a:moveTo>
                  <a:pt x="0" y="0"/>
                </a:moveTo>
                <a:lnTo>
                  <a:pt x="1929383" y="0"/>
                </a:lnTo>
                <a:lnTo>
                  <a:pt x="1929383" y="1930038"/>
                </a:lnTo>
                <a:lnTo>
                  <a:pt x="0" y="1930038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111554" y="3967779"/>
            <a:ext cx="1929383" cy="1930038"/>
          </a:xfrm>
          <a:custGeom>
            <a:avLst/>
            <a:gdLst>
              <a:gd name="connsiteX0" fmla="*/ 0 w 1929383"/>
              <a:gd name="connsiteY0" fmla="*/ 0 h 1930038"/>
              <a:gd name="connsiteX1" fmla="*/ 1929383 w 1929383"/>
              <a:gd name="connsiteY1" fmla="*/ 0 h 1930038"/>
              <a:gd name="connsiteX2" fmla="*/ 1929383 w 1929383"/>
              <a:gd name="connsiteY2" fmla="*/ 1930038 h 1930038"/>
              <a:gd name="connsiteX3" fmla="*/ 0 w 1929383"/>
              <a:gd name="connsiteY3" fmla="*/ 1930038 h 1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383" h="1930038">
                <a:moveTo>
                  <a:pt x="0" y="0"/>
                </a:moveTo>
                <a:lnTo>
                  <a:pt x="1929383" y="0"/>
                </a:lnTo>
                <a:lnTo>
                  <a:pt x="1929383" y="1930038"/>
                </a:lnTo>
                <a:lnTo>
                  <a:pt x="0" y="1930038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701627" y="1718605"/>
            <a:ext cx="2298805" cy="4071814"/>
          </a:xfrm>
          <a:custGeom>
            <a:avLst/>
            <a:gdLst>
              <a:gd name="connsiteX0" fmla="*/ 0 w 2298805"/>
              <a:gd name="connsiteY0" fmla="*/ 0 h 4071814"/>
              <a:gd name="connsiteX1" fmla="*/ 3661 w 2298805"/>
              <a:gd name="connsiteY1" fmla="*/ 0 h 4071814"/>
              <a:gd name="connsiteX2" fmla="*/ 2298805 w 2298805"/>
              <a:gd name="connsiteY2" fmla="*/ 0 h 4071814"/>
              <a:gd name="connsiteX3" fmla="*/ 2298805 w 2298805"/>
              <a:gd name="connsiteY3" fmla="*/ 4056082 h 4071814"/>
              <a:gd name="connsiteX4" fmla="*/ 2298805 w 2298805"/>
              <a:gd name="connsiteY4" fmla="*/ 4071814 h 4071814"/>
              <a:gd name="connsiteX5" fmla="*/ 0 w 2298805"/>
              <a:gd name="connsiteY5" fmla="*/ 4071814 h 40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8805" h="4071814">
                <a:moveTo>
                  <a:pt x="0" y="0"/>
                </a:moveTo>
                <a:lnTo>
                  <a:pt x="3661" y="0"/>
                </a:lnTo>
                <a:lnTo>
                  <a:pt x="2298805" y="0"/>
                </a:lnTo>
                <a:lnTo>
                  <a:pt x="2298805" y="4056082"/>
                </a:lnTo>
                <a:lnTo>
                  <a:pt x="2298805" y="4071814"/>
                </a:lnTo>
                <a:lnTo>
                  <a:pt x="0" y="4071814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448620" y="2536538"/>
            <a:ext cx="4334256" cy="2713688"/>
          </a:xfrm>
          <a:custGeom>
            <a:avLst/>
            <a:gdLst>
              <a:gd name="connsiteX0" fmla="*/ 0 w 4334256"/>
              <a:gd name="connsiteY0" fmla="*/ 0 h 2713688"/>
              <a:gd name="connsiteX1" fmla="*/ 4334256 w 4334256"/>
              <a:gd name="connsiteY1" fmla="*/ 0 h 2713688"/>
              <a:gd name="connsiteX2" fmla="*/ 4334256 w 4334256"/>
              <a:gd name="connsiteY2" fmla="*/ 2713688 h 2713688"/>
              <a:gd name="connsiteX3" fmla="*/ 0 w 4334256"/>
              <a:gd name="connsiteY3" fmla="*/ 2713688 h 271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4256" h="2713688">
                <a:moveTo>
                  <a:pt x="0" y="0"/>
                </a:moveTo>
                <a:lnTo>
                  <a:pt x="4334256" y="0"/>
                </a:lnTo>
                <a:lnTo>
                  <a:pt x="4334256" y="2713688"/>
                </a:lnTo>
                <a:lnTo>
                  <a:pt x="0" y="2713688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5400539" y="3295054"/>
            <a:ext cx="1569642" cy="2092857"/>
          </a:xfrm>
          <a:custGeom>
            <a:avLst/>
            <a:gdLst>
              <a:gd name="connsiteX0" fmla="*/ 0 w 1569642"/>
              <a:gd name="connsiteY0" fmla="*/ 0 h 2092857"/>
              <a:gd name="connsiteX1" fmla="*/ 1569642 w 1569642"/>
              <a:gd name="connsiteY1" fmla="*/ 0 h 2092857"/>
              <a:gd name="connsiteX2" fmla="*/ 1569642 w 1569642"/>
              <a:gd name="connsiteY2" fmla="*/ 2092857 h 2092857"/>
              <a:gd name="connsiteX3" fmla="*/ 0 w 1569642"/>
              <a:gd name="connsiteY3" fmla="*/ 2092857 h 209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642" h="2092857">
                <a:moveTo>
                  <a:pt x="0" y="0"/>
                </a:moveTo>
                <a:lnTo>
                  <a:pt x="1569642" y="0"/>
                </a:lnTo>
                <a:lnTo>
                  <a:pt x="1569642" y="2092857"/>
                </a:lnTo>
                <a:lnTo>
                  <a:pt x="0" y="2092857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696602" y="3874819"/>
            <a:ext cx="849511" cy="1502692"/>
          </a:xfrm>
          <a:custGeom>
            <a:avLst/>
            <a:gdLst>
              <a:gd name="connsiteX0" fmla="*/ 0 w 849511"/>
              <a:gd name="connsiteY0" fmla="*/ 0 h 1502692"/>
              <a:gd name="connsiteX1" fmla="*/ 849511 w 849511"/>
              <a:gd name="connsiteY1" fmla="*/ 0 h 1502692"/>
              <a:gd name="connsiteX2" fmla="*/ 849511 w 849511"/>
              <a:gd name="connsiteY2" fmla="*/ 1502692 h 1502692"/>
              <a:gd name="connsiteX3" fmla="*/ 0 w 849511"/>
              <a:gd name="connsiteY3" fmla="*/ 1502692 h 150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511" h="1502692">
                <a:moveTo>
                  <a:pt x="0" y="0"/>
                </a:moveTo>
                <a:lnTo>
                  <a:pt x="849511" y="0"/>
                </a:lnTo>
                <a:lnTo>
                  <a:pt x="849511" y="1502692"/>
                </a:lnTo>
                <a:lnTo>
                  <a:pt x="0" y="1502692"/>
                </a:lnTo>
                <a:close/>
              </a:path>
            </a:pathLst>
          </a:custGeom>
        </p:spPr>
        <p:txBody>
          <a:bodyPr wrap="square" tIns="137160">
            <a:noAutofit/>
          </a:bodyPr>
          <a:lstStyle>
            <a:lvl1pPr>
              <a:defRPr sz="1200" b="0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&amp; Drop Here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546331" y="260250"/>
            <a:ext cx="430920" cy="4309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3661" y="321821"/>
            <a:ext cx="39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FD5520-3B3B-4A6C-9BAB-9937FD8E0F76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4" name="TextBox 42"/>
          <p:cNvSpPr txBox="1"/>
          <p:nvPr/>
        </p:nvSpPr>
        <p:spPr>
          <a:xfrm>
            <a:off x="6774829" y="3883940"/>
            <a:ext cx="541717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GalaGay</a:t>
            </a:r>
          </a:p>
        </p:txBody>
      </p:sp>
      <p:sp>
        <p:nvSpPr>
          <p:cNvPr id="56" name="TextBox 42"/>
          <p:cNvSpPr txBox="1"/>
          <p:nvPr/>
        </p:nvSpPr>
        <p:spPr>
          <a:xfrm>
            <a:off x="6739255" y="2767330"/>
            <a:ext cx="5332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嵌入式工程实践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</a:t>
            </a:r>
            <a:endParaRPr lang="zh-CN" altLang="zh-CN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134652" y="4889622"/>
            <a:ext cx="79177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安装树莓派及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ubuntu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系统，通过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vnc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将树莓派与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机连接，学习使用调试树莓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派。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11553" y="1992022"/>
            <a:ext cx="1930038" cy="1930037"/>
            <a:chOff x="9111553" y="1992022"/>
            <a:chExt cx="1930038" cy="1930037"/>
          </a:xfrm>
        </p:grpSpPr>
        <p:sp>
          <p:nvSpPr>
            <p:cNvPr id="22" name="Freeform 21"/>
            <p:cNvSpPr/>
            <p:nvPr/>
          </p:nvSpPr>
          <p:spPr>
            <a:xfrm>
              <a:off x="9111553" y="1992022"/>
              <a:ext cx="1930038" cy="1930037"/>
            </a:xfrm>
            <a:custGeom>
              <a:avLst/>
              <a:gdLst>
                <a:gd name="connsiteX0" fmla="*/ 0 w 1930038"/>
                <a:gd name="connsiteY0" fmla="*/ 0 h 1930037"/>
                <a:gd name="connsiteX1" fmla="*/ 1930038 w 1930038"/>
                <a:gd name="connsiteY1" fmla="*/ 0 h 1930037"/>
                <a:gd name="connsiteX2" fmla="*/ 1930038 w 1930038"/>
                <a:gd name="connsiteY2" fmla="*/ 1930037 h 1930037"/>
                <a:gd name="connsiteX3" fmla="*/ 0 w 1930038"/>
                <a:gd name="connsiteY3" fmla="*/ 1930037 h 1930037"/>
                <a:gd name="connsiteX4" fmla="*/ 0 w 1930038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7">
                  <a:moveTo>
                    <a:pt x="0" y="0"/>
                  </a:moveTo>
                  <a:lnTo>
                    <a:pt x="1930038" y="0"/>
                  </a:lnTo>
                  <a:lnTo>
                    <a:pt x="1930038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9579045" y="2788211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综合应用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35795" y="3967779"/>
            <a:ext cx="1930038" cy="1930038"/>
            <a:chOff x="7135795" y="3967779"/>
            <a:chExt cx="1930038" cy="1930038"/>
          </a:xfrm>
        </p:grpSpPr>
        <p:sp>
          <p:nvSpPr>
            <p:cNvPr id="10" name="Freeform 9"/>
            <p:cNvSpPr/>
            <p:nvPr/>
          </p:nvSpPr>
          <p:spPr>
            <a:xfrm>
              <a:off x="7135795" y="3967779"/>
              <a:ext cx="1930038" cy="1930038"/>
            </a:xfrm>
            <a:custGeom>
              <a:avLst/>
              <a:gdLst>
                <a:gd name="connsiteX0" fmla="*/ 0 w 1930038"/>
                <a:gd name="connsiteY0" fmla="*/ 0 h 1930038"/>
                <a:gd name="connsiteX1" fmla="*/ 1930038 w 1930038"/>
                <a:gd name="connsiteY1" fmla="*/ 0 h 1930038"/>
                <a:gd name="connsiteX2" fmla="*/ 1930038 w 1930038"/>
                <a:gd name="connsiteY2" fmla="*/ 1930038 h 1930038"/>
                <a:gd name="connsiteX3" fmla="*/ 0 w 1930038"/>
                <a:gd name="connsiteY3" fmla="*/ 1930038 h 1930038"/>
                <a:gd name="connsiteX4" fmla="*/ 0 w 1930038"/>
                <a:gd name="connsiteY4" fmla="*/ 0 h 19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8">
                  <a:moveTo>
                    <a:pt x="0" y="0"/>
                  </a:moveTo>
                  <a:lnTo>
                    <a:pt x="1930038" y="0"/>
                  </a:lnTo>
                  <a:lnTo>
                    <a:pt x="1930038" y="1930038"/>
                  </a:lnTo>
                  <a:lnTo>
                    <a:pt x="0" y="193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7602652" y="4645224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登录界面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75182" y="36694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流程</a:t>
            </a:r>
            <a:r>
              <a:rPr lang="zh-CN" altLang="en-US" sz="4400" b="1" dirty="0" smtClean="0">
                <a:solidFill>
                  <a:schemeClr val="tx2"/>
                </a:solidFill>
              </a:rPr>
              <a:t>展示</a:t>
            </a:r>
            <a:endParaRPr lang="en-US" altLang="zh-CN" sz="4400" b="1" dirty="0">
              <a:solidFill>
                <a:schemeClr val="tx2"/>
              </a:solidFill>
            </a:endParaRPr>
          </a:p>
        </p:txBody>
      </p:sp>
      <p:pic>
        <p:nvPicPr>
          <p:cNvPr id="13" name="图片占位符 12" descr="C:\Users\Lycoris_Af\Desktop\QQ图片20180424123905.pngQQ图片20180424123905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5160694" y="4409241"/>
            <a:ext cx="1929383" cy="1047115"/>
          </a:xfrm>
        </p:spPr>
      </p:pic>
      <p:pic>
        <p:nvPicPr>
          <p:cNvPr id="14" name="图片占位符 13" descr="C:\Users\Lycoris_Af\Desktop\QQ图片20180424123913.jpgQQ图片20180424123913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>
            <a:fillRect/>
          </a:stretch>
        </p:blipFill>
        <p:spPr>
          <a:xfrm>
            <a:off x="7135796" y="2208077"/>
            <a:ext cx="1929383" cy="1499235"/>
          </a:xfrm>
        </p:spPr>
      </p:pic>
      <p:pic>
        <p:nvPicPr>
          <p:cNvPr id="11" name="图片占位符 10" descr="C:\Users\Lycoris_Af\Desktop\QQ图片20180424123920.jpgQQ图片20180424123920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>
            <a:fillRect/>
          </a:stretch>
        </p:blipFill>
        <p:spPr>
          <a:xfrm rot="16200000">
            <a:off x="9352663" y="3967779"/>
            <a:ext cx="1447165" cy="1930038"/>
          </a:xfrm>
        </p:spPr>
      </p:pic>
      <p:grpSp>
        <p:nvGrpSpPr>
          <p:cNvPr id="4" name="Group 30"/>
          <p:cNvGrpSpPr/>
          <p:nvPr/>
        </p:nvGrpSpPr>
        <p:grpSpPr>
          <a:xfrm>
            <a:off x="45845" y="2765695"/>
            <a:ext cx="5294449" cy="1526228"/>
            <a:chOff x="898806" y="2993352"/>
            <a:chExt cx="5294449" cy="1526228"/>
          </a:xfrm>
        </p:grpSpPr>
        <p:sp>
          <p:nvSpPr>
            <p:cNvPr id="5" name="Freeform 5"/>
            <p:cNvSpPr/>
            <p:nvPr/>
          </p:nvSpPr>
          <p:spPr bwMode="auto">
            <a:xfrm>
              <a:off x="965349" y="3070133"/>
              <a:ext cx="5177572" cy="1411057"/>
            </a:xfrm>
            <a:custGeom>
              <a:avLst/>
              <a:gdLst>
                <a:gd name="T0" fmla="*/ 750 w 2566"/>
                <a:gd name="T1" fmla="*/ 699 h 699"/>
                <a:gd name="T2" fmla="*/ 296 w 2566"/>
                <a:gd name="T3" fmla="*/ 302 h 699"/>
                <a:gd name="T4" fmla="*/ 12 w 2566"/>
                <a:gd name="T5" fmla="*/ 626 h 699"/>
                <a:gd name="T6" fmla="*/ 0 w 2566"/>
                <a:gd name="T7" fmla="*/ 610 h 699"/>
                <a:gd name="T8" fmla="*/ 287 w 2566"/>
                <a:gd name="T9" fmla="*/ 282 h 699"/>
                <a:gd name="T10" fmla="*/ 294 w 2566"/>
                <a:gd name="T11" fmla="*/ 274 h 699"/>
                <a:gd name="T12" fmla="*/ 748 w 2566"/>
                <a:gd name="T13" fmla="*/ 671 h 699"/>
                <a:gd name="T14" fmla="*/ 1005 w 2566"/>
                <a:gd name="T15" fmla="*/ 377 h 699"/>
                <a:gd name="T16" fmla="*/ 1157 w 2566"/>
                <a:gd name="T17" fmla="*/ 510 h 699"/>
                <a:gd name="T18" fmla="*/ 1519 w 2566"/>
                <a:gd name="T19" fmla="*/ 153 h 699"/>
                <a:gd name="T20" fmla="*/ 1610 w 2566"/>
                <a:gd name="T21" fmla="*/ 147 h 699"/>
                <a:gd name="T22" fmla="*/ 2099 w 2566"/>
                <a:gd name="T23" fmla="*/ 517 h 699"/>
                <a:gd name="T24" fmla="*/ 2551 w 2566"/>
                <a:gd name="T25" fmla="*/ 0 h 699"/>
                <a:gd name="T26" fmla="*/ 2566 w 2566"/>
                <a:gd name="T27" fmla="*/ 13 h 699"/>
                <a:gd name="T28" fmla="*/ 2101 w 2566"/>
                <a:gd name="T29" fmla="*/ 545 h 699"/>
                <a:gd name="T30" fmla="*/ 1564 w 2566"/>
                <a:gd name="T31" fmla="*/ 162 h 699"/>
                <a:gd name="T32" fmla="*/ 1159 w 2566"/>
                <a:gd name="T33" fmla="*/ 538 h 699"/>
                <a:gd name="T34" fmla="*/ 1007 w 2566"/>
                <a:gd name="T35" fmla="*/ 405 h 699"/>
                <a:gd name="T36" fmla="*/ 750 w 2566"/>
                <a:gd name="T3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6" h="699">
                  <a:moveTo>
                    <a:pt x="750" y="699"/>
                  </a:moveTo>
                  <a:cubicBezTo>
                    <a:pt x="296" y="302"/>
                    <a:pt x="296" y="302"/>
                    <a:pt x="296" y="302"/>
                  </a:cubicBezTo>
                  <a:cubicBezTo>
                    <a:pt x="248" y="357"/>
                    <a:pt x="28" y="613"/>
                    <a:pt x="12" y="62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3" y="600"/>
                    <a:pt x="179" y="408"/>
                    <a:pt x="287" y="282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748" y="671"/>
                    <a:pt x="748" y="671"/>
                    <a:pt x="748" y="671"/>
                  </a:cubicBezTo>
                  <a:cubicBezTo>
                    <a:pt x="1005" y="377"/>
                    <a:pt x="1005" y="377"/>
                    <a:pt x="1005" y="377"/>
                  </a:cubicBezTo>
                  <a:cubicBezTo>
                    <a:pt x="1157" y="510"/>
                    <a:pt x="1157" y="510"/>
                    <a:pt x="1157" y="510"/>
                  </a:cubicBezTo>
                  <a:cubicBezTo>
                    <a:pt x="1519" y="153"/>
                    <a:pt x="1519" y="153"/>
                    <a:pt x="1519" y="153"/>
                  </a:cubicBezTo>
                  <a:cubicBezTo>
                    <a:pt x="1543" y="128"/>
                    <a:pt x="1583" y="126"/>
                    <a:pt x="1610" y="147"/>
                  </a:cubicBezTo>
                  <a:cubicBezTo>
                    <a:pt x="2099" y="517"/>
                    <a:pt x="2099" y="517"/>
                    <a:pt x="2099" y="517"/>
                  </a:cubicBezTo>
                  <a:cubicBezTo>
                    <a:pt x="2551" y="0"/>
                    <a:pt x="2551" y="0"/>
                    <a:pt x="2551" y="0"/>
                  </a:cubicBezTo>
                  <a:cubicBezTo>
                    <a:pt x="2566" y="13"/>
                    <a:pt x="2566" y="13"/>
                    <a:pt x="2566" y="13"/>
                  </a:cubicBezTo>
                  <a:cubicBezTo>
                    <a:pt x="2101" y="545"/>
                    <a:pt x="2101" y="545"/>
                    <a:pt x="2101" y="545"/>
                  </a:cubicBezTo>
                  <a:cubicBezTo>
                    <a:pt x="1564" y="162"/>
                    <a:pt x="1564" y="162"/>
                    <a:pt x="1564" y="162"/>
                  </a:cubicBezTo>
                  <a:cubicBezTo>
                    <a:pt x="1159" y="538"/>
                    <a:pt x="1159" y="538"/>
                    <a:pt x="1159" y="538"/>
                  </a:cubicBezTo>
                  <a:cubicBezTo>
                    <a:pt x="1007" y="405"/>
                    <a:pt x="1007" y="405"/>
                    <a:pt x="1007" y="405"/>
                  </a:cubicBezTo>
                  <a:lnTo>
                    <a:pt x="750" y="69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898806" y="2993352"/>
              <a:ext cx="5294449" cy="1526228"/>
              <a:chOff x="898806" y="2993352"/>
              <a:chExt cx="5294449" cy="1526228"/>
            </a:xfrm>
          </p:grpSpPr>
          <p:sp>
            <p:nvSpPr>
              <p:cNvPr id="15" name="Freeform 6"/>
              <p:cNvSpPr/>
              <p:nvPr/>
            </p:nvSpPr>
            <p:spPr bwMode="auto">
              <a:xfrm>
                <a:off x="898806" y="4232932"/>
                <a:ext cx="163799" cy="163799"/>
              </a:xfrm>
              <a:custGeom>
                <a:avLst/>
                <a:gdLst>
                  <a:gd name="T0" fmla="*/ 80 w 81"/>
                  <a:gd name="T1" fmla="*/ 38 h 81"/>
                  <a:gd name="T2" fmla="*/ 43 w 81"/>
                  <a:gd name="T3" fmla="*/ 80 h 81"/>
                  <a:gd name="T4" fmla="*/ 1 w 81"/>
                  <a:gd name="T5" fmla="*/ 43 h 81"/>
                  <a:gd name="T6" fmla="*/ 38 w 81"/>
                  <a:gd name="T7" fmla="*/ 2 h 81"/>
                  <a:gd name="T8" fmla="*/ 80 w 81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80" y="38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1"/>
                      <a:pt x="3" y="65"/>
                      <a:pt x="1" y="43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6"/>
                      <a:pt x="80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1470395" y="3579444"/>
                <a:ext cx="165505" cy="165505"/>
              </a:xfrm>
              <a:custGeom>
                <a:avLst/>
                <a:gdLst>
                  <a:gd name="T0" fmla="*/ 80 w 82"/>
                  <a:gd name="T1" fmla="*/ 38 h 82"/>
                  <a:gd name="T2" fmla="*/ 43 w 82"/>
                  <a:gd name="T3" fmla="*/ 80 h 82"/>
                  <a:gd name="T4" fmla="*/ 2 w 82"/>
                  <a:gd name="T5" fmla="*/ 44 h 82"/>
                  <a:gd name="T6" fmla="*/ 38 w 82"/>
                  <a:gd name="T7" fmla="*/ 2 h 82"/>
                  <a:gd name="T8" fmla="*/ 80 w 82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0" y="38"/>
                    </a:moveTo>
                    <a:cubicBezTo>
                      <a:pt x="82" y="60"/>
                      <a:pt x="65" y="79"/>
                      <a:pt x="43" y="80"/>
                    </a:cubicBezTo>
                    <a:cubicBezTo>
                      <a:pt x="22" y="82"/>
                      <a:pt x="3" y="65"/>
                      <a:pt x="2" y="44"/>
                    </a:cubicBezTo>
                    <a:cubicBezTo>
                      <a:pt x="0" y="22"/>
                      <a:pt x="17" y="3"/>
                      <a:pt x="38" y="2"/>
                    </a:cubicBezTo>
                    <a:cubicBezTo>
                      <a:pt x="60" y="0"/>
                      <a:pt x="79" y="17"/>
                      <a:pt x="80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2372140" y="4354075"/>
                <a:ext cx="162945" cy="165505"/>
              </a:xfrm>
              <a:custGeom>
                <a:avLst/>
                <a:gdLst>
                  <a:gd name="T0" fmla="*/ 80 w 81"/>
                  <a:gd name="T1" fmla="*/ 39 h 82"/>
                  <a:gd name="T2" fmla="*/ 43 w 81"/>
                  <a:gd name="T3" fmla="*/ 80 h 82"/>
                  <a:gd name="T4" fmla="*/ 1 w 81"/>
                  <a:gd name="T5" fmla="*/ 44 h 82"/>
                  <a:gd name="T6" fmla="*/ 38 w 81"/>
                  <a:gd name="T7" fmla="*/ 2 h 82"/>
                  <a:gd name="T8" fmla="*/ 80 w 81"/>
                  <a:gd name="T9" fmla="*/ 3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80" y="39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2"/>
                      <a:pt x="2" y="65"/>
                      <a:pt x="1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7"/>
                      <a:pt x="80" y="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2890836" y="3761158"/>
                <a:ext cx="162945" cy="165505"/>
              </a:xfrm>
              <a:custGeom>
                <a:avLst/>
                <a:gdLst>
                  <a:gd name="T0" fmla="*/ 80 w 81"/>
                  <a:gd name="T1" fmla="*/ 38 h 82"/>
                  <a:gd name="T2" fmla="*/ 43 w 81"/>
                  <a:gd name="T3" fmla="*/ 80 h 82"/>
                  <a:gd name="T4" fmla="*/ 1 w 81"/>
                  <a:gd name="T5" fmla="*/ 44 h 82"/>
                  <a:gd name="T6" fmla="*/ 38 w 81"/>
                  <a:gd name="T7" fmla="*/ 2 h 82"/>
                  <a:gd name="T8" fmla="*/ 80 w 81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80" y="38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2"/>
                      <a:pt x="3" y="65"/>
                      <a:pt x="1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7"/>
                      <a:pt x="80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3217580" y="3999178"/>
                <a:ext cx="162945" cy="163799"/>
              </a:xfrm>
              <a:custGeom>
                <a:avLst/>
                <a:gdLst>
                  <a:gd name="T0" fmla="*/ 80 w 81"/>
                  <a:gd name="T1" fmla="*/ 38 h 81"/>
                  <a:gd name="T2" fmla="*/ 43 w 81"/>
                  <a:gd name="T3" fmla="*/ 80 h 81"/>
                  <a:gd name="T4" fmla="*/ 1 w 81"/>
                  <a:gd name="T5" fmla="*/ 43 h 81"/>
                  <a:gd name="T6" fmla="*/ 38 w 81"/>
                  <a:gd name="T7" fmla="*/ 1 h 81"/>
                  <a:gd name="T8" fmla="*/ 80 w 81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80" y="38"/>
                    </a:moveTo>
                    <a:cubicBezTo>
                      <a:pt x="81" y="59"/>
                      <a:pt x="65" y="78"/>
                      <a:pt x="43" y="80"/>
                    </a:cubicBezTo>
                    <a:cubicBezTo>
                      <a:pt x="21" y="81"/>
                      <a:pt x="3" y="65"/>
                      <a:pt x="1" y="43"/>
                    </a:cubicBezTo>
                    <a:cubicBezTo>
                      <a:pt x="0" y="21"/>
                      <a:pt x="16" y="3"/>
                      <a:pt x="38" y="1"/>
                    </a:cubicBezTo>
                    <a:cubicBezTo>
                      <a:pt x="59" y="0"/>
                      <a:pt x="78" y="16"/>
                      <a:pt x="80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4028042" y="3266055"/>
                <a:ext cx="165505" cy="162945"/>
              </a:xfrm>
              <a:custGeom>
                <a:avLst/>
                <a:gdLst>
                  <a:gd name="T0" fmla="*/ 80 w 82"/>
                  <a:gd name="T1" fmla="*/ 38 h 81"/>
                  <a:gd name="T2" fmla="*/ 44 w 82"/>
                  <a:gd name="T3" fmla="*/ 80 h 81"/>
                  <a:gd name="T4" fmla="*/ 2 w 82"/>
                  <a:gd name="T5" fmla="*/ 43 h 81"/>
                  <a:gd name="T6" fmla="*/ 38 w 82"/>
                  <a:gd name="T7" fmla="*/ 1 h 81"/>
                  <a:gd name="T8" fmla="*/ 80 w 82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0" y="38"/>
                    </a:moveTo>
                    <a:cubicBezTo>
                      <a:pt x="82" y="60"/>
                      <a:pt x="65" y="78"/>
                      <a:pt x="44" y="80"/>
                    </a:cubicBezTo>
                    <a:cubicBezTo>
                      <a:pt x="22" y="81"/>
                      <a:pt x="3" y="65"/>
                      <a:pt x="2" y="43"/>
                    </a:cubicBezTo>
                    <a:cubicBezTo>
                      <a:pt x="0" y="21"/>
                      <a:pt x="17" y="3"/>
                      <a:pt x="38" y="1"/>
                    </a:cubicBezTo>
                    <a:cubicBezTo>
                      <a:pt x="60" y="0"/>
                      <a:pt x="79" y="16"/>
                      <a:pt x="80" y="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6027750" y="2993352"/>
                <a:ext cx="165505" cy="165505"/>
              </a:xfrm>
              <a:custGeom>
                <a:avLst/>
                <a:gdLst>
                  <a:gd name="T0" fmla="*/ 80 w 82"/>
                  <a:gd name="T1" fmla="*/ 38 h 82"/>
                  <a:gd name="T2" fmla="*/ 43 w 82"/>
                  <a:gd name="T3" fmla="*/ 80 h 82"/>
                  <a:gd name="T4" fmla="*/ 2 w 82"/>
                  <a:gd name="T5" fmla="*/ 44 h 82"/>
                  <a:gd name="T6" fmla="*/ 38 w 82"/>
                  <a:gd name="T7" fmla="*/ 2 h 82"/>
                  <a:gd name="T8" fmla="*/ 80 w 82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0" y="38"/>
                    </a:moveTo>
                    <a:cubicBezTo>
                      <a:pt x="82" y="60"/>
                      <a:pt x="65" y="79"/>
                      <a:pt x="43" y="80"/>
                    </a:cubicBezTo>
                    <a:cubicBezTo>
                      <a:pt x="22" y="82"/>
                      <a:pt x="3" y="65"/>
                      <a:pt x="2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60" y="0"/>
                      <a:pt x="79" y="17"/>
                      <a:pt x="80" y="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5105530" y="4031596"/>
                <a:ext cx="165505" cy="162945"/>
              </a:xfrm>
              <a:custGeom>
                <a:avLst/>
                <a:gdLst>
                  <a:gd name="T0" fmla="*/ 80 w 82"/>
                  <a:gd name="T1" fmla="*/ 38 h 81"/>
                  <a:gd name="T2" fmla="*/ 44 w 82"/>
                  <a:gd name="T3" fmla="*/ 80 h 81"/>
                  <a:gd name="T4" fmla="*/ 2 w 82"/>
                  <a:gd name="T5" fmla="*/ 43 h 81"/>
                  <a:gd name="T6" fmla="*/ 38 w 82"/>
                  <a:gd name="T7" fmla="*/ 1 h 81"/>
                  <a:gd name="T8" fmla="*/ 80 w 82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0" y="38"/>
                    </a:moveTo>
                    <a:cubicBezTo>
                      <a:pt x="82" y="59"/>
                      <a:pt x="65" y="78"/>
                      <a:pt x="44" y="80"/>
                    </a:cubicBezTo>
                    <a:cubicBezTo>
                      <a:pt x="22" y="81"/>
                      <a:pt x="3" y="65"/>
                      <a:pt x="2" y="43"/>
                    </a:cubicBezTo>
                    <a:cubicBezTo>
                      <a:pt x="0" y="21"/>
                      <a:pt x="17" y="3"/>
                      <a:pt x="38" y="1"/>
                    </a:cubicBezTo>
                    <a:cubicBezTo>
                      <a:pt x="60" y="0"/>
                      <a:pt x="79" y="16"/>
                      <a:pt x="80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715170" y="1840897"/>
            <a:ext cx="4135484" cy="3966430"/>
            <a:chOff x="1924254" y="2327067"/>
            <a:chExt cx="3339103" cy="3202604"/>
          </a:xfrm>
        </p:grpSpPr>
        <p:sp>
          <p:nvSpPr>
            <p:cNvPr id="50" name="Freeform 15"/>
            <p:cNvSpPr/>
            <p:nvPr/>
          </p:nvSpPr>
          <p:spPr bwMode="auto">
            <a:xfrm>
              <a:off x="2808084" y="3888272"/>
              <a:ext cx="835202" cy="807049"/>
            </a:xfrm>
            <a:custGeom>
              <a:avLst/>
              <a:gdLst>
                <a:gd name="T0" fmla="*/ 99 w 414"/>
                <a:gd name="T1" fmla="*/ 388 h 400"/>
                <a:gd name="T2" fmla="*/ 11 w 414"/>
                <a:gd name="T3" fmla="*/ 298 h 400"/>
                <a:gd name="T4" fmla="*/ 12 w 414"/>
                <a:gd name="T5" fmla="*/ 257 h 400"/>
                <a:gd name="T6" fmla="*/ 274 w 414"/>
                <a:gd name="T7" fmla="*/ 10 h 400"/>
                <a:gd name="T8" fmla="*/ 314 w 414"/>
                <a:gd name="T9" fmla="*/ 11 h 400"/>
                <a:gd name="T10" fmla="*/ 403 w 414"/>
                <a:gd name="T11" fmla="*/ 102 h 400"/>
                <a:gd name="T12" fmla="*/ 402 w 414"/>
                <a:gd name="T13" fmla="*/ 143 h 400"/>
                <a:gd name="T14" fmla="*/ 139 w 414"/>
                <a:gd name="T15" fmla="*/ 389 h 400"/>
                <a:gd name="T16" fmla="*/ 99 w 414"/>
                <a:gd name="T17" fmla="*/ 38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00">
                  <a:moveTo>
                    <a:pt x="99" y="388"/>
                  </a:moveTo>
                  <a:cubicBezTo>
                    <a:pt x="11" y="298"/>
                    <a:pt x="11" y="298"/>
                    <a:pt x="11" y="298"/>
                  </a:cubicBezTo>
                  <a:cubicBezTo>
                    <a:pt x="0" y="286"/>
                    <a:pt x="0" y="268"/>
                    <a:pt x="12" y="257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85" y="0"/>
                    <a:pt x="304" y="0"/>
                    <a:pt x="314" y="11"/>
                  </a:cubicBezTo>
                  <a:cubicBezTo>
                    <a:pt x="403" y="102"/>
                    <a:pt x="403" y="102"/>
                    <a:pt x="403" y="102"/>
                  </a:cubicBezTo>
                  <a:cubicBezTo>
                    <a:pt x="414" y="114"/>
                    <a:pt x="413" y="132"/>
                    <a:pt x="402" y="143"/>
                  </a:cubicBezTo>
                  <a:cubicBezTo>
                    <a:pt x="139" y="389"/>
                    <a:pt x="139" y="389"/>
                    <a:pt x="139" y="389"/>
                  </a:cubicBezTo>
                  <a:cubicBezTo>
                    <a:pt x="128" y="400"/>
                    <a:pt x="110" y="400"/>
                    <a:pt x="99" y="38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988945" y="2363751"/>
              <a:ext cx="2237728" cy="2201044"/>
            </a:xfrm>
            <a:custGeom>
              <a:avLst/>
              <a:gdLst>
                <a:gd name="T0" fmla="*/ 917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7 w 1109"/>
                <a:gd name="T9" fmla="*/ 204 h 1090"/>
                <a:gd name="T10" fmla="*/ 295 w 1109"/>
                <a:gd name="T11" fmla="*/ 789 h 1090"/>
                <a:gd name="T12" fmla="*/ 307 w 1109"/>
                <a:gd name="T13" fmla="*/ 290 h 1090"/>
                <a:gd name="T14" fmla="*/ 814 w 1109"/>
                <a:gd name="T15" fmla="*/ 302 h 1090"/>
                <a:gd name="T16" fmla="*/ 802 w 1109"/>
                <a:gd name="T17" fmla="*/ 800 h 1090"/>
                <a:gd name="T18" fmla="*/ 295 w 1109"/>
                <a:gd name="T19" fmla="*/ 789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7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7"/>
                    <a:pt x="0" y="689"/>
                    <a:pt x="192" y="886"/>
                  </a:cubicBezTo>
                  <a:cubicBezTo>
                    <a:pt x="383" y="1083"/>
                    <a:pt x="700" y="1090"/>
                    <a:pt x="901" y="902"/>
                  </a:cubicBezTo>
                  <a:cubicBezTo>
                    <a:pt x="1101" y="714"/>
                    <a:pt x="1109" y="401"/>
                    <a:pt x="917" y="204"/>
                  </a:cubicBezTo>
                  <a:close/>
                  <a:moveTo>
                    <a:pt x="295" y="789"/>
                  </a:moveTo>
                  <a:cubicBezTo>
                    <a:pt x="159" y="648"/>
                    <a:pt x="164" y="425"/>
                    <a:pt x="307" y="290"/>
                  </a:cubicBezTo>
                  <a:cubicBezTo>
                    <a:pt x="450" y="156"/>
                    <a:pt x="677" y="161"/>
                    <a:pt x="814" y="302"/>
                  </a:cubicBezTo>
                  <a:cubicBezTo>
                    <a:pt x="950" y="443"/>
                    <a:pt x="945" y="666"/>
                    <a:pt x="802" y="800"/>
                  </a:cubicBezTo>
                  <a:cubicBezTo>
                    <a:pt x="659" y="935"/>
                    <a:pt x="432" y="929"/>
                    <a:pt x="295" y="7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2181895" y="4459008"/>
              <a:ext cx="845440" cy="828377"/>
            </a:xfrm>
            <a:custGeom>
              <a:avLst/>
              <a:gdLst>
                <a:gd name="T0" fmla="*/ 452 w 991"/>
                <a:gd name="T1" fmla="*/ 971 h 971"/>
                <a:gd name="T2" fmla="*/ 0 w 991"/>
                <a:gd name="T3" fmla="*/ 507 h 971"/>
                <a:gd name="T4" fmla="*/ 542 w 991"/>
                <a:gd name="T5" fmla="*/ 0 h 971"/>
                <a:gd name="T6" fmla="*/ 991 w 991"/>
                <a:gd name="T7" fmla="*/ 464 h 971"/>
                <a:gd name="T8" fmla="*/ 452 w 991"/>
                <a:gd name="T9" fmla="*/ 971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971">
                  <a:moveTo>
                    <a:pt x="452" y="971"/>
                  </a:moveTo>
                  <a:lnTo>
                    <a:pt x="0" y="507"/>
                  </a:lnTo>
                  <a:lnTo>
                    <a:pt x="542" y="0"/>
                  </a:lnTo>
                  <a:lnTo>
                    <a:pt x="991" y="464"/>
                  </a:lnTo>
                  <a:lnTo>
                    <a:pt x="452" y="97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8"/>
            <p:cNvSpPr/>
            <p:nvPr/>
          </p:nvSpPr>
          <p:spPr bwMode="auto">
            <a:xfrm>
              <a:off x="1924254" y="4891539"/>
              <a:ext cx="643251" cy="638132"/>
            </a:xfrm>
            <a:custGeom>
              <a:avLst/>
              <a:gdLst>
                <a:gd name="T0" fmla="*/ 14 w 319"/>
                <a:gd name="T1" fmla="*/ 108 h 316"/>
                <a:gd name="T2" fmla="*/ 13 w 319"/>
                <a:gd name="T3" fmla="*/ 154 h 316"/>
                <a:gd name="T4" fmla="*/ 158 w 319"/>
                <a:gd name="T5" fmla="*/ 303 h 316"/>
                <a:gd name="T6" fmla="*/ 204 w 319"/>
                <a:gd name="T7" fmla="*/ 304 h 316"/>
                <a:gd name="T8" fmla="*/ 319 w 319"/>
                <a:gd name="T9" fmla="*/ 196 h 316"/>
                <a:gd name="T10" fmla="*/ 128 w 319"/>
                <a:gd name="T11" fmla="*/ 0 h 316"/>
                <a:gd name="T12" fmla="*/ 14 w 319"/>
                <a:gd name="T13" fmla="*/ 10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6">
                  <a:moveTo>
                    <a:pt x="14" y="108"/>
                  </a:moveTo>
                  <a:cubicBezTo>
                    <a:pt x="1" y="120"/>
                    <a:pt x="0" y="141"/>
                    <a:pt x="13" y="154"/>
                  </a:cubicBezTo>
                  <a:cubicBezTo>
                    <a:pt x="158" y="303"/>
                    <a:pt x="158" y="303"/>
                    <a:pt x="158" y="303"/>
                  </a:cubicBezTo>
                  <a:cubicBezTo>
                    <a:pt x="170" y="316"/>
                    <a:pt x="191" y="316"/>
                    <a:pt x="204" y="304"/>
                  </a:cubicBezTo>
                  <a:cubicBezTo>
                    <a:pt x="319" y="196"/>
                    <a:pt x="319" y="196"/>
                    <a:pt x="319" y="196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14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9"/>
            <p:cNvSpPr/>
            <p:nvPr/>
          </p:nvSpPr>
          <p:spPr bwMode="auto">
            <a:xfrm>
              <a:off x="2644285" y="4220988"/>
              <a:ext cx="637279" cy="633866"/>
            </a:xfrm>
            <a:custGeom>
              <a:avLst/>
              <a:gdLst>
                <a:gd name="T0" fmla="*/ 303 w 316"/>
                <a:gd name="T1" fmla="*/ 163 h 314"/>
                <a:gd name="T2" fmla="*/ 158 w 316"/>
                <a:gd name="T3" fmla="*/ 13 h 314"/>
                <a:gd name="T4" fmla="*/ 112 w 316"/>
                <a:gd name="T5" fmla="*/ 12 h 314"/>
                <a:gd name="T6" fmla="*/ 0 w 316"/>
                <a:gd name="T7" fmla="*/ 118 h 314"/>
                <a:gd name="T8" fmla="*/ 190 w 316"/>
                <a:gd name="T9" fmla="*/ 314 h 314"/>
                <a:gd name="T10" fmla="*/ 302 w 316"/>
                <a:gd name="T11" fmla="*/ 208 h 314"/>
                <a:gd name="T12" fmla="*/ 303 w 316"/>
                <a:gd name="T13" fmla="*/ 16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4">
                  <a:moveTo>
                    <a:pt x="303" y="163"/>
                  </a:moveTo>
                  <a:cubicBezTo>
                    <a:pt x="158" y="13"/>
                    <a:pt x="158" y="13"/>
                    <a:pt x="158" y="13"/>
                  </a:cubicBezTo>
                  <a:cubicBezTo>
                    <a:pt x="146" y="1"/>
                    <a:pt x="125" y="0"/>
                    <a:pt x="112" y="1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90" y="314"/>
                    <a:pt x="190" y="314"/>
                    <a:pt x="190" y="314"/>
                  </a:cubicBezTo>
                  <a:cubicBezTo>
                    <a:pt x="302" y="208"/>
                    <a:pt x="302" y="208"/>
                    <a:pt x="302" y="208"/>
                  </a:cubicBezTo>
                  <a:cubicBezTo>
                    <a:pt x="315" y="196"/>
                    <a:pt x="316" y="176"/>
                    <a:pt x="303" y="1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634048" y="4459008"/>
              <a:ext cx="393287" cy="404378"/>
            </a:xfrm>
            <a:custGeom>
              <a:avLst/>
              <a:gdLst>
                <a:gd name="T0" fmla="*/ 452 w 461"/>
                <a:gd name="T1" fmla="*/ 474 h 474"/>
                <a:gd name="T2" fmla="*/ 0 w 461"/>
                <a:gd name="T3" fmla="*/ 10 h 474"/>
                <a:gd name="T4" fmla="*/ 12 w 461"/>
                <a:gd name="T5" fmla="*/ 0 h 474"/>
                <a:gd name="T6" fmla="*/ 461 w 461"/>
                <a:gd name="T7" fmla="*/ 464 h 474"/>
                <a:gd name="T8" fmla="*/ 452 w 461"/>
                <a:gd name="T9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4">
                  <a:moveTo>
                    <a:pt x="452" y="474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461" y="464"/>
                  </a:lnTo>
                  <a:lnTo>
                    <a:pt x="452" y="47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180189" y="4887273"/>
              <a:ext cx="393287" cy="401818"/>
            </a:xfrm>
            <a:custGeom>
              <a:avLst/>
              <a:gdLst>
                <a:gd name="T0" fmla="*/ 449 w 461"/>
                <a:gd name="T1" fmla="*/ 471 h 471"/>
                <a:gd name="T2" fmla="*/ 0 w 461"/>
                <a:gd name="T3" fmla="*/ 7 h 471"/>
                <a:gd name="T4" fmla="*/ 10 w 461"/>
                <a:gd name="T5" fmla="*/ 0 h 471"/>
                <a:gd name="T6" fmla="*/ 461 w 461"/>
                <a:gd name="T7" fmla="*/ 462 h 471"/>
                <a:gd name="T8" fmla="*/ 449 w 461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1">
                  <a:moveTo>
                    <a:pt x="449" y="471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461" y="462"/>
                  </a:lnTo>
                  <a:lnTo>
                    <a:pt x="449" y="47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3025629" y="2327067"/>
              <a:ext cx="2237728" cy="2201044"/>
            </a:xfrm>
            <a:custGeom>
              <a:avLst/>
              <a:gdLst>
                <a:gd name="T0" fmla="*/ 918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8 w 1109"/>
                <a:gd name="T9" fmla="*/ 204 h 1090"/>
                <a:gd name="T10" fmla="*/ 450 w 1109"/>
                <a:gd name="T11" fmla="*/ 938 h 1090"/>
                <a:gd name="T12" fmla="*/ 162 w 1109"/>
                <a:gd name="T13" fmla="*/ 440 h 1090"/>
                <a:gd name="T14" fmla="*/ 660 w 1109"/>
                <a:gd name="T15" fmla="*/ 152 h 1090"/>
                <a:gd name="T16" fmla="*/ 948 w 1109"/>
                <a:gd name="T17" fmla="*/ 650 h 1090"/>
                <a:gd name="T18" fmla="*/ 450 w 1109"/>
                <a:gd name="T19" fmla="*/ 93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8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6"/>
                    <a:pt x="0" y="688"/>
                    <a:pt x="192" y="886"/>
                  </a:cubicBezTo>
                  <a:cubicBezTo>
                    <a:pt x="383" y="1083"/>
                    <a:pt x="701" y="1090"/>
                    <a:pt x="901" y="902"/>
                  </a:cubicBezTo>
                  <a:cubicBezTo>
                    <a:pt x="1101" y="713"/>
                    <a:pt x="1109" y="401"/>
                    <a:pt x="918" y="204"/>
                  </a:cubicBezTo>
                  <a:close/>
                  <a:moveTo>
                    <a:pt x="450" y="938"/>
                  </a:moveTo>
                  <a:cubicBezTo>
                    <a:pt x="233" y="880"/>
                    <a:pt x="104" y="657"/>
                    <a:pt x="162" y="440"/>
                  </a:cubicBezTo>
                  <a:cubicBezTo>
                    <a:pt x="220" y="223"/>
                    <a:pt x="443" y="94"/>
                    <a:pt x="660" y="152"/>
                  </a:cubicBezTo>
                  <a:cubicBezTo>
                    <a:pt x="877" y="210"/>
                    <a:pt x="1006" y="433"/>
                    <a:pt x="948" y="650"/>
                  </a:cubicBezTo>
                  <a:cubicBezTo>
                    <a:pt x="890" y="867"/>
                    <a:pt x="667" y="996"/>
                    <a:pt x="450" y="9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3217580" y="2514753"/>
              <a:ext cx="1853825" cy="1825672"/>
            </a:xfrm>
            <a:custGeom>
              <a:avLst/>
              <a:gdLst>
                <a:gd name="T0" fmla="*/ 159 w 919"/>
                <a:gd name="T1" fmla="*/ 734 h 904"/>
                <a:gd name="T2" fmla="*/ 172 w 919"/>
                <a:gd name="T3" fmla="*/ 156 h 904"/>
                <a:gd name="T4" fmla="*/ 761 w 919"/>
                <a:gd name="T5" fmla="*/ 169 h 904"/>
                <a:gd name="T6" fmla="*/ 747 w 919"/>
                <a:gd name="T7" fmla="*/ 748 h 904"/>
                <a:gd name="T8" fmla="*/ 159 w 919"/>
                <a:gd name="T9" fmla="*/ 734 h 904"/>
                <a:gd name="T10" fmla="*/ 746 w 919"/>
                <a:gd name="T11" fmla="*/ 182 h 904"/>
                <a:gd name="T12" fmla="*/ 186 w 919"/>
                <a:gd name="T13" fmla="*/ 170 h 904"/>
                <a:gd name="T14" fmla="*/ 173 w 919"/>
                <a:gd name="T15" fmla="*/ 721 h 904"/>
                <a:gd name="T16" fmla="*/ 733 w 919"/>
                <a:gd name="T17" fmla="*/ 734 h 904"/>
                <a:gd name="T18" fmla="*/ 746 w 919"/>
                <a:gd name="T19" fmla="*/ 18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9" h="904">
                  <a:moveTo>
                    <a:pt x="159" y="734"/>
                  </a:moveTo>
                  <a:cubicBezTo>
                    <a:pt x="0" y="571"/>
                    <a:pt x="6" y="312"/>
                    <a:pt x="172" y="156"/>
                  </a:cubicBezTo>
                  <a:cubicBezTo>
                    <a:pt x="338" y="0"/>
                    <a:pt x="602" y="6"/>
                    <a:pt x="761" y="169"/>
                  </a:cubicBezTo>
                  <a:cubicBezTo>
                    <a:pt x="919" y="332"/>
                    <a:pt x="913" y="592"/>
                    <a:pt x="747" y="748"/>
                  </a:cubicBezTo>
                  <a:cubicBezTo>
                    <a:pt x="581" y="904"/>
                    <a:pt x="317" y="898"/>
                    <a:pt x="159" y="734"/>
                  </a:cubicBezTo>
                  <a:close/>
                  <a:moveTo>
                    <a:pt x="746" y="182"/>
                  </a:moveTo>
                  <a:cubicBezTo>
                    <a:pt x="595" y="27"/>
                    <a:pt x="344" y="21"/>
                    <a:pt x="186" y="170"/>
                  </a:cubicBezTo>
                  <a:cubicBezTo>
                    <a:pt x="28" y="318"/>
                    <a:pt x="22" y="566"/>
                    <a:pt x="173" y="721"/>
                  </a:cubicBezTo>
                  <a:cubicBezTo>
                    <a:pt x="324" y="877"/>
                    <a:pt x="575" y="882"/>
                    <a:pt x="733" y="734"/>
                  </a:cubicBezTo>
                  <a:cubicBezTo>
                    <a:pt x="892" y="585"/>
                    <a:pt x="897" y="338"/>
                    <a:pt x="746" y="182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24"/>
            <p:cNvSpPr/>
            <p:nvPr/>
          </p:nvSpPr>
          <p:spPr bwMode="auto">
            <a:xfrm>
              <a:off x="3668879" y="2951549"/>
              <a:ext cx="952933" cy="952933"/>
            </a:xfrm>
            <a:custGeom>
              <a:avLst/>
              <a:gdLst>
                <a:gd name="T0" fmla="*/ 181 w 472"/>
                <a:gd name="T1" fmla="*/ 441 h 472"/>
                <a:gd name="T2" fmla="*/ 30 w 472"/>
                <a:gd name="T3" fmla="*/ 181 h 472"/>
                <a:gd name="T4" fmla="*/ 291 w 472"/>
                <a:gd name="T5" fmla="*/ 30 h 472"/>
                <a:gd name="T6" fmla="*/ 441 w 472"/>
                <a:gd name="T7" fmla="*/ 291 h 472"/>
                <a:gd name="T8" fmla="*/ 181 w 472"/>
                <a:gd name="T9" fmla="*/ 44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72">
                  <a:moveTo>
                    <a:pt x="181" y="441"/>
                  </a:moveTo>
                  <a:cubicBezTo>
                    <a:pt x="67" y="411"/>
                    <a:pt x="0" y="294"/>
                    <a:pt x="30" y="181"/>
                  </a:cubicBezTo>
                  <a:cubicBezTo>
                    <a:pt x="60" y="67"/>
                    <a:pt x="177" y="0"/>
                    <a:pt x="291" y="30"/>
                  </a:cubicBezTo>
                  <a:cubicBezTo>
                    <a:pt x="404" y="60"/>
                    <a:pt x="472" y="177"/>
                    <a:pt x="441" y="291"/>
                  </a:cubicBezTo>
                  <a:cubicBezTo>
                    <a:pt x="411" y="404"/>
                    <a:pt x="294" y="472"/>
                    <a:pt x="181" y="44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60039" y="1992022"/>
            <a:ext cx="1930037" cy="1930037"/>
            <a:chOff x="5160039" y="1992022"/>
            <a:chExt cx="1930037" cy="1930037"/>
          </a:xfrm>
        </p:grpSpPr>
        <p:sp>
          <p:nvSpPr>
            <p:cNvPr id="16" name="Freeform 15"/>
            <p:cNvSpPr/>
            <p:nvPr/>
          </p:nvSpPr>
          <p:spPr>
            <a:xfrm>
              <a:off x="5160039" y="1992022"/>
              <a:ext cx="1930037" cy="1930037"/>
            </a:xfrm>
            <a:custGeom>
              <a:avLst/>
              <a:gdLst>
                <a:gd name="connsiteX0" fmla="*/ 0 w 1930037"/>
                <a:gd name="connsiteY0" fmla="*/ 0 h 1930037"/>
                <a:gd name="connsiteX1" fmla="*/ 1930037 w 1930037"/>
                <a:gd name="connsiteY1" fmla="*/ 0 h 1930037"/>
                <a:gd name="connsiteX2" fmla="*/ 1930037 w 1930037"/>
                <a:gd name="connsiteY2" fmla="*/ 1930037 h 1930037"/>
                <a:gd name="connsiteX3" fmla="*/ 0 w 1930037"/>
                <a:gd name="connsiteY3" fmla="*/ 1930037 h 1930037"/>
                <a:gd name="connsiteX4" fmla="*/ 0 w 1930037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7" h="1930037">
                  <a:moveTo>
                    <a:pt x="0" y="0"/>
                  </a:moveTo>
                  <a:lnTo>
                    <a:pt x="1930037" y="0"/>
                  </a:lnTo>
                  <a:lnTo>
                    <a:pt x="1930037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5384017" y="2725981"/>
              <a:ext cx="14820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树莓派安装</a:t>
              </a:r>
              <a:r>
                <a:rPr lang="en-US" altLang="zh-CN" sz="1600" b="1" dirty="0">
                  <a:solidFill>
                    <a:schemeClr val="bg1"/>
                  </a:solidFill>
                  <a:latin typeface="+mj-lt"/>
                </a:rPr>
                <a:t>vnc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神经棒</a:t>
            </a:r>
          </a:p>
        </p:txBody>
      </p:sp>
      <p:sp>
        <p:nvSpPr>
          <p:cNvPr id="5" name="Rectangle 5"/>
          <p:cNvSpPr/>
          <p:nvPr/>
        </p:nvSpPr>
        <p:spPr>
          <a:xfrm>
            <a:off x="2134652" y="4889622"/>
            <a:ext cx="791772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在学习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python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语言的基础上，安装虚拟机，通过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python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程序学习使用神经棒，以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birds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vbirds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程序为例，了解神经计算棒的用处。进一步进行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Intel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公司的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NCS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神经计算棒的深度学习加速功能使用。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11553" y="1992022"/>
            <a:ext cx="1930038" cy="1930037"/>
            <a:chOff x="9111553" y="1992022"/>
            <a:chExt cx="1930038" cy="1930037"/>
          </a:xfrm>
        </p:grpSpPr>
        <p:sp>
          <p:nvSpPr>
            <p:cNvPr id="22" name="Freeform 21"/>
            <p:cNvSpPr/>
            <p:nvPr/>
          </p:nvSpPr>
          <p:spPr>
            <a:xfrm>
              <a:off x="9111553" y="1992022"/>
              <a:ext cx="1930038" cy="1930037"/>
            </a:xfrm>
            <a:custGeom>
              <a:avLst/>
              <a:gdLst>
                <a:gd name="connsiteX0" fmla="*/ 0 w 1930038"/>
                <a:gd name="connsiteY0" fmla="*/ 0 h 1930037"/>
                <a:gd name="connsiteX1" fmla="*/ 1930038 w 1930038"/>
                <a:gd name="connsiteY1" fmla="*/ 0 h 1930037"/>
                <a:gd name="connsiteX2" fmla="*/ 1930038 w 1930038"/>
                <a:gd name="connsiteY2" fmla="*/ 1930037 h 1930037"/>
                <a:gd name="connsiteX3" fmla="*/ 0 w 1930038"/>
                <a:gd name="connsiteY3" fmla="*/ 1930037 h 1930037"/>
                <a:gd name="connsiteX4" fmla="*/ 0 w 1930038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7">
                  <a:moveTo>
                    <a:pt x="0" y="0"/>
                  </a:moveTo>
                  <a:lnTo>
                    <a:pt x="1930038" y="0"/>
                  </a:lnTo>
                  <a:lnTo>
                    <a:pt x="1930038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9574183" y="278821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j-lt"/>
                </a:rPr>
                <a:t>测试结果</a:t>
              </a:r>
              <a:endParaRPr lang="zh-CN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35795" y="3967779"/>
            <a:ext cx="1930038" cy="1930038"/>
            <a:chOff x="7135795" y="3967779"/>
            <a:chExt cx="1930038" cy="1930038"/>
          </a:xfrm>
        </p:grpSpPr>
        <p:sp>
          <p:nvSpPr>
            <p:cNvPr id="10" name="Freeform 9"/>
            <p:cNvSpPr/>
            <p:nvPr/>
          </p:nvSpPr>
          <p:spPr>
            <a:xfrm>
              <a:off x="7135795" y="3967779"/>
              <a:ext cx="1930038" cy="1930038"/>
            </a:xfrm>
            <a:custGeom>
              <a:avLst/>
              <a:gdLst>
                <a:gd name="connsiteX0" fmla="*/ 0 w 1930038"/>
                <a:gd name="connsiteY0" fmla="*/ 0 h 1930038"/>
                <a:gd name="connsiteX1" fmla="*/ 1930038 w 1930038"/>
                <a:gd name="connsiteY1" fmla="*/ 0 h 1930038"/>
                <a:gd name="connsiteX2" fmla="*/ 1930038 w 1930038"/>
                <a:gd name="connsiteY2" fmla="*/ 1930038 h 1930038"/>
                <a:gd name="connsiteX3" fmla="*/ 0 w 1930038"/>
                <a:gd name="connsiteY3" fmla="*/ 1930038 h 1930038"/>
                <a:gd name="connsiteX4" fmla="*/ 0 w 1930038"/>
                <a:gd name="connsiteY4" fmla="*/ 0 h 19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8">
                  <a:moveTo>
                    <a:pt x="0" y="0"/>
                  </a:moveTo>
                  <a:lnTo>
                    <a:pt x="1930038" y="0"/>
                  </a:lnTo>
                  <a:lnTo>
                    <a:pt x="1930038" y="1930038"/>
                  </a:lnTo>
                  <a:lnTo>
                    <a:pt x="0" y="193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7597790" y="464522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j-lt"/>
                </a:rPr>
                <a:t>测试图片</a:t>
              </a:r>
              <a:endParaRPr lang="zh-CN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75182" y="36694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2"/>
                </a:solidFill>
              </a:rPr>
              <a:t>流程展示</a:t>
            </a:r>
            <a:endParaRPr lang="en-US" altLang="zh-CN" sz="4400" b="1" dirty="0">
              <a:solidFill>
                <a:schemeClr val="tx2"/>
              </a:solidFill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70" y="4218059"/>
            <a:ext cx="1915306" cy="1440062"/>
          </a:xfrm>
        </p:spPr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96" y="2232976"/>
            <a:ext cx="1929383" cy="1449436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66" y="4352499"/>
            <a:ext cx="1934725" cy="1158184"/>
          </a:xfrm>
        </p:spPr>
      </p:pic>
      <p:grpSp>
        <p:nvGrpSpPr>
          <p:cNvPr id="4" name="Group 30"/>
          <p:cNvGrpSpPr/>
          <p:nvPr/>
        </p:nvGrpSpPr>
        <p:grpSpPr>
          <a:xfrm>
            <a:off x="45845" y="2765695"/>
            <a:ext cx="5294449" cy="1526228"/>
            <a:chOff x="898806" y="2993352"/>
            <a:chExt cx="5294449" cy="1526228"/>
          </a:xfrm>
        </p:grpSpPr>
        <p:sp>
          <p:nvSpPr>
            <p:cNvPr id="5" name="Freeform 5"/>
            <p:cNvSpPr/>
            <p:nvPr/>
          </p:nvSpPr>
          <p:spPr bwMode="auto">
            <a:xfrm>
              <a:off x="965349" y="3070133"/>
              <a:ext cx="5177572" cy="1411057"/>
            </a:xfrm>
            <a:custGeom>
              <a:avLst/>
              <a:gdLst>
                <a:gd name="T0" fmla="*/ 750 w 2566"/>
                <a:gd name="T1" fmla="*/ 699 h 699"/>
                <a:gd name="T2" fmla="*/ 296 w 2566"/>
                <a:gd name="T3" fmla="*/ 302 h 699"/>
                <a:gd name="T4" fmla="*/ 12 w 2566"/>
                <a:gd name="T5" fmla="*/ 626 h 699"/>
                <a:gd name="T6" fmla="*/ 0 w 2566"/>
                <a:gd name="T7" fmla="*/ 610 h 699"/>
                <a:gd name="T8" fmla="*/ 287 w 2566"/>
                <a:gd name="T9" fmla="*/ 282 h 699"/>
                <a:gd name="T10" fmla="*/ 294 w 2566"/>
                <a:gd name="T11" fmla="*/ 274 h 699"/>
                <a:gd name="T12" fmla="*/ 748 w 2566"/>
                <a:gd name="T13" fmla="*/ 671 h 699"/>
                <a:gd name="T14" fmla="*/ 1005 w 2566"/>
                <a:gd name="T15" fmla="*/ 377 h 699"/>
                <a:gd name="T16" fmla="*/ 1157 w 2566"/>
                <a:gd name="T17" fmla="*/ 510 h 699"/>
                <a:gd name="T18" fmla="*/ 1519 w 2566"/>
                <a:gd name="T19" fmla="*/ 153 h 699"/>
                <a:gd name="T20" fmla="*/ 1610 w 2566"/>
                <a:gd name="T21" fmla="*/ 147 h 699"/>
                <a:gd name="T22" fmla="*/ 2099 w 2566"/>
                <a:gd name="T23" fmla="*/ 517 h 699"/>
                <a:gd name="T24" fmla="*/ 2551 w 2566"/>
                <a:gd name="T25" fmla="*/ 0 h 699"/>
                <a:gd name="T26" fmla="*/ 2566 w 2566"/>
                <a:gd name="T27" fmla="*/ 13 h 699"/>
                <a:gd name="T28" fmla="*/ 2101 w 2566"/>
                <a:gd name="T29" fmla="*/ 545 h 699"/>
                <a:gd name="T30" fmla="*/ 1564 w 2566"/>
                <a:gd name="T31" fmla="*/ 162 h 699"/>
                <a:gd name="T32" fmla="*/ 1159 w 2566"/>
                <a:gd name="T33" fmla="*/ 538 h 699"/>
                <a:gd name="T34" fmla="*/ 1007 w 2566"/>
                <a:gd name="T35" fmla="*/ 405 h 699"/>
                <a:gd name="T36" fmla="*/ 750 w 2566"/>
                <a:gd name="T3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6" h="699">
                  <a:moveTo>
                    <a:pt x="750" y="699"/>
                  </a:moveTo>
                  <a:cubicBezTo>
                    <a:pt x="296" y="302"/>
                    <a:pt x="296" y="302"/>
                    <a:pt x="296" y="302"/>
                  </a:cubicBezTo>
                  <a:cubicBezTo>
                    <a:pt x="248" y="357"/>
                    <a:pt x="28" y="613"/>
                    <a:pt x="12" y="62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3" y="600"/>
                    <a:pt x="179" y="408"/>
                    <a:pt x="287" y="282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748" y="671"/>
                    <a:pt x="748" y="671"/>
                    <a:pt x="748" y="671"/>
                  </a:cubicBezTo>
                  <a:cubicBezTo>
                    <a:pt x="1005" y="377"/>
                    <a:pt x="1005" y="377"/>
                    <a:pt x="1005" y="377"/>
                  </a:cubicBezTo>
                  <a:cubicBezTo>
                    <a:pt x="1157" y="510"/>
                    <a:pt x="1157" y="510"/>
                    <a:pt x="1157" y="510"/>
                  </a:cubicBezTo>
                  <a:cubicBezTo>
                    <a:pt x="1519" y="153"/>
                    <a:pt x="1519" y="153"/>
                    <a:pt x="1519" y="153"/>
                  </a:cubicBezTo>
                  <a:cubicBezTo>
                    <a:pt x="1543" y="128"/>
                    <a:pt x="1583" y="126"/>
                    <a:pt x="1610" y="147"/>
                  </a:cubicBezTo>
                  <a:cubicBezTo>
                    <a:pt x="2099" y="517"/>
                    <a:pt x="2099" y="517"/>
                    <a:pt x="2099" y="517"/>
                  </a:cubicBezTo>
                  <a:cubicBezTo>
                    <a:pt x="2551" y="0"/>
                    <a:pt x="2551" y="0"/>
                    <a:pt x="2551" y="0"/>
                  </a:cubicBezTo>
                  <a:cubicBezTo>
                    <a:pt x="2566" y="13"/>
                    <a:pt x="2566" y="13"/>
                    <a:pt x="2566" y="13"/>
                  </a:cubicBezTo>
                  <a:cubicBezTo>
                    <a:pt x="2101" y="545"/>
                    <a:pt x="2101" y="545"/>
                    <a:pt x="2101" y="545"/>
                  </a:cubicBezTo>
                  <a:cubicBezTo>
                    <a:pt x="1564" y="162"/>
                    <a:pt x="1564" y="162"/>
                    <a:pt x="1564" y="162"/>
                  </a:cubicBezTo>
                  <a:cubicBezTo>
                    <a:pt x="1159" y="538"/>
                    <a:pt x="1159" y="538"/>
                    <a:pt x="1159" y="538"/>
                  </a:cubicBezTo>
                  <a:cubicBezTo>
                    <a:pt x="1007" y="405"/>
                    <a:pt x="1007" y="405"/>
                    <a:pt x="1007" y="405"/>
                  </a:cubicBezTo>
                  <a:lnTo>
                    <a:pt x="750" y="69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898806" y="2993352"/>
              <a:ext cx="5294449" cy="1526228"/>
              <a:chOff x="898806" y="2993352"/>
              <a:chExt cx="5294449" cy="1526228"/>
            </a:xfrm>
          </p:grpSpPr>
          <p:sp>
            <p:nvSpPr>
              <p:cNvPr id="15" name="Freeform 6"/>
              <p:cNvSpPr/>
              <p:nvPr/>
            </p:nvSpPr>
            <p:spPr bwMode="auto">
              <a:xfrm>
                <a:off x="898806" y="4232932"/>
                <a:ext cx="163799" cy="163799"/>
              </a:xfrm>
              <a:custGeom>
                <a:avLst/>
                <a:gdLst>
                  <a:gd name="T0" fmla="*/ 80 w 81"/>
                  <a:gd name="T1" fmla="*/ 38 h 81"/>
                  <a:gd name="T2" fmla="*/ 43 w 81"/>
                  <a:gd name="T3" fmla="*/ 80 h 81"/>
                  <a:gd name="T4" fmla="*/ 1 w 81"/>
                  <a:gd name="T5" fmla="*/ 43 h 81"/>
                  <a:gd name="T6" fmla="*/ 38 w 81"/>
                  <a:gd name="T7" fmla="*/ 2 h 81"/>
                  <a:gd name="T8" fmla="*/ 80 w 81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80" y="38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1"/>
                      <a:pt x="3" y="65"/>
                      <a:pt x="1" y="43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6"/>
                      <a:pt x="80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1470395" y="3579444"/>
                <a:ext cx="165505" cy="165505"/>
              </a:xfrm>
              <a:custGeom>
                <a:avLst/>
                <a:gdLst>
                  <a:gd name="T0" fmla="*/ 80 w 82"/>
                  <a:gd name="T1" fmla="*/ 38 h 82"/>
                  <a:gd name="T2" fmla="*/ 43 w 82"/>
                  <a:gd name="T3" fmla="*/ 80 h 82"/>
                  <a:gd name="T4" fmla="*/ 2 w 82"/>
                  <a:gd name="T5" fmla="*/ 44 h 82"/>
                  <a:gd name="T6" fmla="*/ 38 w 82"/>
                  <a:gd name="T7" fmla="*/ 2 h 82"/>
                  <a:gd name="T8" fmla="*/ 80 w 82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0" y="38"/>
                    </a:moveTo>
                    <a:cubicBezTo>
                      <a:pt x="82" y="60"/>
                      <a:pt x="65" y="79"/>
                      <a:pt x="43" y="80"/>
                    </a:cubicBezTo>
                    <a:cubicBezTo>
                      <a:pt x="22" y="82"/>
                      <a:pt x="3" y="65"/>
                      <a:pt x="2" y="44"/>
                    </a:cubicBezTo>
                    <a:cubicBezTo>
                      <a:pt x="0" y="22"/>
                      <a:pt x="17" y="3"/>
                      <a:pt x="38" y="2"/>
                    </a:cubicBezTo>
                    <a:cubicBezTo>
                      <a:pt x="60" y="0"/>
                      <a:pt x="79" y="17"/>
                      <a:pt x="80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2372140" y="4354075"/>
                <a:ext cx="162945" cy="165505"/>
              </a:xfrm>
              <a:custGeom>
                <a:avLst/>
                <a:gdLst>
                  <a:gd name="T0" fmla="*/ 80 w 81"/>
                  <a:gd name="T1" fmla="*/ 39 h 82"/>
                  <a:gd name="T2" fmla="*/ 43 w 81"/>
                  <a:gd name="T3" fmla="*/ 80 h 82"/>
                  <a:gd name="T4" fmla="*/ 1 w 81"/>
                  <a:gd name="T5" fmla="*/ 44 h 82"/>
                  <a:gd name="T6" fmla="*/ 38 w 81"/>
                  <a:gd name="T7" fmla="*/ 2 h 82"/>
                  <a:gd name="T8" fmla="*/ 80 w 81"/>
                  <a:gd name="T9" fmla="*/ 3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80" y="39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2"/>
                      <a:pt x="2" y="65"/>
                      <a:pt x="1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7"/>
                      <a:pt x="80" y="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2890836" y="3761158"/>
                <a:ext cx="162945" cy="165505"/>
              </a:xfrm>
              <a:custGeom>
                <a:avLst/>
                <a:gdLst>
                  <a:gd name="T0" fmla="*/ 80 w 81"/>
                  <a:gd name="T1" fmla="*/ 38 h 82"/>
                  <a:gd name="T2" fmla="*/ 43 w 81"/>
                  <a:gd name="T3" fmla="*/ 80 h 82"/>
                  <a:gd name="T4" fmla="*/ 1 w 81"/>
                  <a:gd name="T5" fmla="*/ 44 h 82"/>
                  <a:gd name="T6" fmla="*/ 38 w 81"/>
                  <a:gd name="T7" fmla="*/ 2 h 82"/>
                  <a:gd name="T8" fmla="*/ 80 w 81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80" y="38"/>
                    </a:moveTo>
                    <a:cubicBezTo>
                      <a:pt x="81" y="60"/>
                      <a:pt x="65" y="79"/>
                      <a:pt x="43" y="80"/>
                    </a:cubicBezTo>
                    <a:cubicBezTo>
                      <a:pt x="21" y="82"/>
                      <a:pt x="3" y="65"/>
                      <a:pt x="1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59" y="0"/>
                      <a:pt x="78" y="17"/>
                      <a:pt x="80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3217580" y="3999178"/>
                <a:ext cx="162945" cy="163799"/>
              </a:xfrm>
              <a:custGeom>
                <a:avLst/>
                <a:gdLst>
                  <a:gd name="T0" fmla="*/ 80 w 81"/>
                  <a:gd name="T1" fmla="*/ 38 h 81"/>
                  <a:gd name="T2" fmla="*/ 43 w 81"/>
                  <a:gd name="T3" fmla="*/ 80 h 81"/>
                  <a:gd name="T4" fmla="*/ 1 w 81"/>
                  <a:gd name="T5" fmla="*/ 43 h 81"/>
                  <a:gd name="T6" fmla="*/ 38 w 81"/>
                  <a:gd name="T7" fmla="*/ 1 h 81"/>
                  <a:gd name="T8" fmla="*/ 80 w 81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1">
                    <a:moveTo>
                      <a:pt x="80" y="38"/>
                    </a:moveTo>
                    <a:cubicBezTo>
                      <a:pt x="81" y="59"/>
                      <a:pt x="65" y="78"/>
                      <a:pt x="43" y="80"/>
                    </a:cubicBezTo>
                    <a:cubicBezTo>
                      <a:pt x="21" y="81"/>
                      <a:pt x="3" y="65"/>
                      <a:pt x="1" y="43"/>
                    </a:cubicBezTo>
                    <a:cubicBezTo>
                      <a:pt x="0" y="21"/>
                      <a:pt x="16" y="3"/>
                      <a:pt x="38" y="1"/>
                    </a:cubicBezTo>
                    <a:cubicBezTo>
                      <a:pt x="59" y="0"/>
                      <a:pt x="78" y="16"/>
                      <a:pt x="80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4028042" y="3266055"/>
                <a:ext cx="165505" cy="162945"/>
              </a:xfrm>
              <a:custGeom>
                <a:avLst/>
                <a:gdLst>
                  <a:gd name="T0" fmla="*/ 80 w 82"/>
                  <a:gd name="T1" fmla="*/ 38 h 81"/>
                  <a:gd name="T2" fmla="*/ 44 w 82"/>
                  <a:gd name="T3" fmla="*/ 80 h 81"/>
                  <a:gd name="T4" fmla="*/ 2 w 82"/>
                  <a:gd name="T5" fmla="*/ 43 h 81"/>
                  <a:gd name="T6" fmla="*/ 38 w 82"/>
                  <a:gd name="T7" fmla="*/ 1 h 81"/>
                  <a:gd name="T8" fmla="*/ 80 w 82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0" y="38"/>
                    </a:moveTo>
                    <a:cubicBezTo>
                      <a:pt x="82" y="60"/>
                      <a:pt x="65" y="78"/>
                      <a:pt x="44" y="80"/>
                    </a:cubicBezTo>
                    <a:cubicBezTo>
                      <a:pt x="22" y="81"/>
                      <a:pt x="3" y="65"/>
                      <a:pt x="2" y="43"/>
                    </a:cubicBezTo>
                    <a:cubicBezTo>
                      <a:pt x="0" y="21"/>
                      <a:pt x="17" y="3"/>
                      <a:pt x="38" y="1"/>
                    </a:cubicBezTo>
                    <a:cubicBezTo>
                      <a:pt x="60" y="0"/>
                      <a:pt x="79" y="16"/>
                      <a:pt x="80" y="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6027750" y="2993352"/>
                <a:ext cx="165505" cy="165505"/>
              </a:xfrm>
              <a:custGeom>
                <a:avLst/>
                <a:gdLst>
                  <a:gd name="T0" fmla="*/ 80 w 82"/>
                  <a:gd name="T1" fmla="*/ 38 h 82"/>
                  <a:gd name="T2" fmla="*/ 43 w 82"/>
                  <a:gd name="T3" fmla="*/ 80 h 82"/>
                  <a:gd name="T4" fmla="*/ 2 w 82"/>
                  <a:gd name="T5" fmla="*/ 44 h 82"/>
                  <a:gd name="T6" fmla="*/ 38 w 82"/>
                  <a:gd name="T7" fmla="*/ 2 h 82"/>
                  <a:gd name="T8" fmla="*/ 80 w 82"/>
                  <a:gd name="T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0" y="38"/>
                    </a:moveTo>
                    <a:cubicBezTo>
                      <a:pt x="82" y="60"/>
                      <a:pt x="65" y="79"/>
                      <a:pt x="43" y="80"/>
                    </a:cubicBezTo>
                    <a:cubicBezTo>
                      <a:pt x="22" y="82"/>
                      <a:pt x="3" y="65"/>
                      <a:pt x="2" y="44"/>
                    </a:cubicBezTo>
                    <a:cubicBezTo>
                      <a:pt x="0" y="22"/>
                      <a:pt x="16" y="3"/>
                      <a:pt x="38" y="2"/>
                    </a:cubicBezTo>
                    <a:cubicBezTo>
                      <a:pt x="60" y="0"/>
                      <a:pt x="79" y="17"/>
                      <a:pt x="80" y="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5105530" y="4031596"/>
                <a:ext cx="165505" cy="162945"/>
              </a:xfrm>
              <a:custGeom>
                <a:avLst/>
                <a:gdLst>
                  <a:gd name="T0" fmla="*/ 80 w 82"/>
                  <a:gd name="T1" fmla="*/ 38 h 81"/>
                  <a:gd name="T2" fmla="*/ 44 w 82"/>
                  <a:gd name="T3" fmla="*/ 80 h 81"/>
                  <a:gd name="T4" fmla="*/ 2 w 82"/>
                  <a:gd name="T5" fmla="*/ 43 h 81"/>
                  <a:gd name="T6" fmla="*/ 38 w 82"/>
                  <a:gd name="T7" fmla="*/ 1 h 81"/>
                  <a:gd name="T8" fmla="*/ 80 w 82"/>
                  <a:gd name="T9" fmla="*/ 3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0" y="38"/>
                    </a:moveTo>
                    <a:cubicBezTo>
                      <a:pt x="82" y="59"/>
                      <a:pt x="65" y="78"/>
                      <a:pt x="44" y="80"/>
                    </a:cubicBezTo>
                    <a:cubicBezTo>
                      <a:pt x="22" y="81"/>
                      <a:pt x="3" y="65"/>
                      <a:pt x="2" y="43"/>
                    </a:cubicBezTo>
                    <a:cubicBezTo>
                      <a:pt x="0" y="21"/>
                      <a:pt x="17" y="3"/>
                      <a:pt x="38" y="1"/>
                    </a:cubicBezTo>
                    <a:cubicBezTo>
                      <a:pt x="60" y="0"/>
                      <a:pt x="79" y="16"/>
                      <a:pt x="80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715170" y="1840897"/>
            <a:ext cx="4135484" cy="3966430"/>
            <a:chOff x="1924254" y="2327067"/>
            <a:chExt cx="3339103" cy="3202604"/>
          </a:xfrm>
        </p:grpSpPr>
        <p:sp>
          <p:nvSpPr>
            <p:cNvPr id="50" name="Freeform 15"/>
            <p:cNvSpPr/>
            <p:nvPr/>
          </p:nvSpPr>
          <p:spPr bwMode="auto">
            <a:xfrm>
              <a:off x="2808084" y="3888272"/>
              <a:ext cx="835202" cy="807049"/>
            </a:xfrm>
            <a:custGeom>
              <a:avLst/>
              <a:gdLst>
                <a:gd name="T0" fmla="*/ 99 w 414"/>
                <a:gd name="T1" fmla="*/ 388 h 400"/>
                <a:gd name="T2" fmla="*/ 11 w 414"/>
                <a:gd name="T3" fmla="*/ 298 h 400"/>
                <a:gd name="T4" fmla="*/ 12 w 414"/>
                <a:gd name="T5" fmla="*/ 257 h 400"/>
                <a:gd name="T6" fmla="*/ 274 w 414"/>
                <a:gd name="T7" fmla="*/ 10 h 400"/>
                <a:gd name="T8" fmla="*/ 314 w 414"/>
                <a:gd name="T9" fmla="*/ 11 h 400"/>
                <a:gd name="T10" fmla="*/ 403 w 414"/>
                <a:gd name="T11" fmla="*/ 102 h 400"/>
                <a:gd name="T12" fmla="*/ 402 w 414"/>
                <a:gd name="T13" fmla="*/ 143 h 400"/>
                <a:gd name="T14" fmla="*/ 139 w 414"/>
                <a:gd name="T15" fmla="*/ 389 h 400"/>
                <a:gd name="T16" fmla="*/ 99 w 414"/>
                <a:gd name="T17" fmla="*/ 38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00">
                  <a:moveTo>
                    <a:pt x="99" y="388"/>
                  </a:moveTo>
                  <a:cubicBezTo>
                    <a:pt x="11" y="298"/>
                    <a:pt x="11" y="298"/>
                    <a:pt x="11" y="298"/>
                  </a:cubicBezTo>
                  <a:cubicBezTo>
                    <a:pt x="0" y="286"/>
                    <a:pt x="0" y="268"/>
                    <a:pt x="12" y="257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85" y="0"/>
                    <a:pt x="304" y="0"/>
                    <a:pt x="314" y="11"/>
                  </a:cubicBezTo>
                  <a:cubicBezTo>
                    <a:pt x="403" y="102"/>
                    <a:pt x="403" y="102"/>
                    <a:pt x="403" y="102"/>
                  </a:cubicBezTo>
                  <a:cubicBezTo>
                    <a:pt x="414" y="114"/>
                    <a:pt x="413" y="132"/>
                    <a:pt x="402" y="143"/>
                  </a:cubicBezTo>
                  <a:cubicBezTo>
                    <a:pt x="139" y="389"/>
                    <a:pt x="139" y="389"/>
                    <a:pt x="139" y="389"/>
                  </a:cubicBezTo>
                  <a:cubicBezTo>
                    <a:pt x="128" y="400"/>
                    <a:pt x="110" y="400"/>
                    <a:pt x="99" y="38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988945" y="2363751"/>
              <a:ext cx="2237728" cy="2201044"/>
            </a:xfrm>
            <a:custGeom>
              <a:avLst/>
              <a:gdLst>
                <a:gd name="T0" fmla="*/ 917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7 w 1109"/>
                <a:gd name="T9" fmla="*/ 204 h 1090"/>
                <a:gd name="T10" fmla="*/ 295 w 1109"/>
                <a:gd name="T11" fmla="*/ 789 h 1090"/>
                <a:gd name="T12" fmla="*/ 307 w 1109"/>
                <a:gd name="T13" fmla="*/ 290 h 1090"/>
                <a:gd name="T14" fmla="*/ 814 w 1109"/>
                <a:gd name="T15" fmla="*/ 302 h 1090"/>
                <a:gd name="T16" fmla="*/ 802 w 1109"/>
                <a:gd name="T17" fmla="*/ 800 h 1090"/>
                <a:gd name="T18" fmla="*/ 295 w 1109"/>
                <a:gd name="T19" fmla="*/ 789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7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7"/>
                    <a:pt x="0" y="689"/>
                    <a:pt x="192" y="886"/>
                  </a:cubicBezTo>
                  <a:cubicBezTo>
                    <a:pt x="383" y="1083"/>
                    <a:pt x="700" y="1090"/>
                    <a:pt x="901" y="902"/>
                  </a:cubicBezTo>
                  <a:cubicBezTo>
                    <a:pt x="1101" y="714"/>
                    <a:pt x="1109" y="401"/>
                    <a:pt x="917" y="204"/>
                  </a:cubicBezTo>
                  <a:close/>
                  <a:moveTo>
                    <a:pt x="295" y="789"/>
                  </a:moveTo>
                  <a:cubicBezTo>
                    <a:pt x="159" y="648"/>
                    <a:pt x="164" y="425"/>
                    <a:pt x="307" y="290"/>
                  </a:cubicBezTo>
                  <a:cubicBezTo>
                    <a:pt x="450" y="156"/>
                    <a:pt x="677" y="161"/>
                    <a:pt x="814" y="302"/>
                  </a:cubicBezTo>
                  <a:cubicBezTo>
                    <a:pt x="950" y="443"/>
                    <a:pt x="945" y="666"/>
                    <a:pt x="802" y="800"/>
                  </a:cubicBezTo>
                  <a:cubicBezTo>
                    <a:pt x="659" y="935"/>
                    <a:pt x="432" y="929"/>
                    <a:pt x="295" y="7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2181895" y="4459008"/>
              <a:ext cx="845440" cy="828377"/>
            </a:xfrm>
            <a:custGeom>
              <a:avLst/>
              <a:gdLst>
                <a:gd name="T0" fmla="*/ 452 w 991"/>
                <a:gd name="T1" fmla="*/ 971 h 971"/>
                <a:gd name="T2" fmla="*/ 0 w 991"/>
                <a:gd name="T3" fmla="*/ 507 h 971"/>
                <a:gd name="T4" fmla="*/ 542 w 991"/>
                <a:gd name="T5" fmla="*/ 0 h 971"/>
                <a:gd name="T6" fmla="*/ 991 w 991"/>
                <a:gd name="T7" fmla="*/ 464 h 971"/>
                <a:gd name="T8" fmla="*/ 452 w 991"/>
                <a:gd name="T9" fmla="*/ 971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971">
                  <a:moveTo>
                    <a:pt x="452" y="971"/>
                  </a:moveTo>
                  <a:lnTo>
                    <a:pt x="0" y="507"/>
                  </a:lnTo>
                  <a:lnTo>
                    <a:pt x="542" y="0"/>
                  </a:lnTo>
                  <a:lnTo>
                    <a:pt x="991" y="464"/>
                  </a:lnTo>
                  <a:lnTo>
                    <a:pt x="452" y="97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8"/>
            <p:cNvSpPr/>
            <p:nvPr/>
          </p:nvSpPr>
          <p:spPr bwMode="auto">
            <a:xfrm>
              <a:off x="1924254" y="4891539"/>
              <a:ext cx="643251" cy="638132"/>
            </a:xfrm>
            <a:custGeom>
              <a:avLst/>
              <a:gdLst>
                <a:gd name="T0" fmla="*/ 14 w 319"/>
                <a:gd name="T1" fmla="*/ 108 h 316"/>
                <a:gd name="T2" fmla="*/ 13 w 319"/>
                <a:gd name="T3" fmla="*/ 154 h 316"/>
                <a:gd name="T4" fmla="*/ 158 w 319"/>
                <a:gd name="T5" fmla="*/ 303 h 316"/>
                <a:gd name="T6" fmla="*/ 204 w 319"/>
                <a:gd name="T7" fmla="*/ 304 h 316"/>
                <a:gd name="T8" fmla="*/ 319 w 319"/>
                <a:gd name="T9" fmla="*/ 196 h 316"/>
                <a:gd name="T10" fmla="*/ 128 w 319"/>
                <a:gd name="T11" fmla="*/ 0 h 316"/>
                <a:gd name="T12" fmla="*/ 14 w 319"/>
                <a:gd name="T13" fmla="*/ 10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6">
                  <a:moveTo>
                    <a:pt x="14" y="108"/>
                  </a:moveTo>
                  <a:cubicBezTo>
                    <a:pt x="1" y="120"/>
                    <a:pt x="0" y="141"/>
                    <a:pt x="13" y="154"/>
                  </a:cubicBezTo>
                  <a:cubicBezTo>
                    <a:pt x="158" y="303"/>
                    <a:pt x="158" y="303"/>
                    <a:pt x="158" y="303"/>
                  </a:cubicBezTo>
                  <a:cubicBezTo>
                    <a:pt x="170" y="316"/>
                    <a:pt x="191" y="316"/>
                    <a:pt x="204" y="304"/>
                  </a:cubicBezTo>
                  <a:cubicBezTo>
                    <a:pt x="319" y="196"/>
                    <a:pt x="319" y="196"/>
                    <a:pt x="319" y="196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14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9"/>
            <p:cNvSpPr/>
            <p:nvPr/>
          </p:nvSpPr>
          <p:spPr bwMode="auto">
            <a:xfrm>
              <a:off x="2644285" y="4220988"/>
              <a:ext cx="637279" cy="633866"/>
            </a:xfrm>
            <a:custGeom>
              <a:avLst/>
              <a:gdLst>
                <a:gd name="T0" fmla="*/ 303 w 316"/>
                <a:gd name="T1" fmla="*/ 163 h 314"/>
                <a:gd name="T2" fmla="*/ 158 w 316"/>
                <a:gd name="T3" fmla="*/ 13 h 314"/>
                <a:gd name="T4" fmla="*/ 112 w 316"/>
                <a:gd name="T5" fmla="*/ 12 h 314"/>
                <a:gd name="T6" fmla="*/ 0 w 316"/>
                <a:gd name="T7" fmla="*/ 118 h 314"/>
                <a:gd name="T8" fmla="*/ 190 w 316"/>
                <a:gd name="T9" fmla="*/ 314 h 314"/>
                <a:gd name="T10" fmla="*/ 302 w 316"/>
                <a:gd name="T11" fmla="*/ 208 h 314"/>
                <a:gd name="T12" fmla="*/ 303 w 316"/>
                <a:gd name="T13" fmla="*/ 16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4">
                  <a:moveTo>
                    <a:pt x="303" y="163"/>
                  </a:moveTo>
                  <a:cubicBezTo>
                    <a:pt x="158" y="13"/>
                    <a:pt x="158" y="13"/>
                    <a:pt x="158" y="13"/>
                  </a:cubicBezTo>
                  <a:cubicBezTo>
                    <a:pt x="146" y="1"/>
                    <a:pt x="125" y="0"/>
                    <a:pt x="112" y="1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90" y="314"/>
                    <a:pt x="190" y="314"/>
                    <a:pt x="190" y="314"/>
                  </a:cubicBezTo>
                  <a:cubicBezTo>
                    <a:pt x="302" y="208"/>
                    <a:pt x="302" y="208"/>
                    <a:pt x="302" y="208"/>
                  </a:cubicBezTo>
                  <a:cubicBezTo>
                    <a:pt x="315" y="196"/>
                    <a:pt x="316" y="176"/>
                    <a:pt x="303" y="1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634048" y="4459008"/>
              <a:ext cx="393287" cy="404378"/>
            </a:xfrm>
            <a:custGeom>
              <a:avLst/>
              <a:gdLst>
                <a:gd name="T0" fmla="*/ 452 w 461"/>
                <a:gd name="T1" fmla="*/ 474 h 474"/>
                <a:gd name="T2" fmla="*/ 0 w 461"/>
                <a:gd name="T3" fmla="*/ 10 h 474"/>
                <a:gd name="T4" fmla="*/ 12 w 461"/>
                <a:gd name="T5" fmla="*/ 0 h 474"/>
                <a:gd name="T6" fmla="*/ 461 w 461"/>
                <a:gd name="T7" fmla="*/ 464 h 474"/>
                <a:gd name="T8" fmla="*/ 452 w 461"/>
                <a:gd name="T9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4">
                  <a:moveTo>
                    <a:pt x="452" y="474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461" y="464"/>
                  </a:lnTo>
                  <a:lnTo>
                    <a:pt x="452" y="47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180189" y="4887273"/>
              <a:ext cx="393287" cy="401818"/>
            </a:xfrm>
            <a:custGeom>
              <a:avLst/>
              <a:gdLst>
                <a:gd name="T0" fmla="*/ 449 w 461"/>
                <a:gd name="T1" fmla="*/ 471 h 471"/>
                <a:gd name="T2" fmla="*/ 0 w 461"/>
                <a:gd name="T3" fmla="*/ 7 h 471"/>
                <a:gd name="T4" fmla="*/ 10 w 461"/>
                <a:gd name="T5" fmla="*/ 0 h 471"/>
                <a:gd name="T6" fmla="*/ 461 w 461"/>
                <a:gd name="T7" fmla="*/ 462 h 471"/>
                <a:gd name="T8" fmla="*/ 449 w 461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1">
                  <a:moveTo>
                    <a:pt x="449" y="471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461" y="462"/>
                  </a:lnTo>
                  <a:lnTo>
                    <a:pt x="449" y="47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3025629" y="2327067"/>
              <a:ext cx="2237728" cy="2201044"/>
            </a:xfrm>
            <a:custGeom>
              <a:avLst/>
              <a:gdLst>
                <a:gd name="T0" fmla="*/ 918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8 w 1109"/>
                <a:gd name="T9" fmla="*/ 204 h 1090"/>
                <a:gd name="T10" fmla="*/ 450 w 1109"/>
                <a:gd name="T11" fmla="*/ 938 h 1090"/>
                <a:gd name="T12" fmla="*/ 162 w 1109"/>
                <a:gd name="T13" fmla="*/ 440 h 1090"/>
                <a:gd name="T14" fmla="*/ 660 w 1109"/>
                <a:gd name="T15" fmla="*/ 152 h 1090"/>
                <a:gd name="T16" fmla="*/ 948 w 1109"/>
                <a:gd name="T17" fmla="*/ 650 h 1090"/>
                <a:gd name="T18" fmla="*/ 450 w 1109"/>
                <a:gd name="T19" fmla="*/ 93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8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6"/>
                    <a:pt x="0" y="688"/>
                    <a:pt x="192" y="886"/>
                  </a:cubicBezTo>
                  <a:cubicBezTo>
                    <a:pt x="383" y="1083"/>
                    <a:pt x="701" y="1090"/>
                    <a:pt x="901" y="902"/>
                  </a:cubicBezTo>
                  <a:cubicBezTo>
                    <a:pt x="1101" y="713"/>
                    <a:pt x="1109" y="401"/>
                    <a:pt x="918" y="204"/>
                  </a:cubicBezTo>
                  <a:close/>
                  <a:moveTo>
                    <a:pt x="450" y="938"/>
                  </a:moveTo>
                  <a:cubicBezTo>
                    <a:pt x="233" y="880"/>
                    <a:pt x="104" y="657"/>
                    <a:pt x="162" y="440"/>
                  </a:cubicBezTo>
                  <a:cubicBezTo>
                    <a:pt x="220" y="223"/>
                    <a:pt x="443" y="94"/>
                    <a:pt x="660" y="152"/>
                  </a:cubicBezTo>
                  <a:cubicBezTo>
                    <a:pt x="877" y="210"/>
                    <a:pt x="1006" y="433"/>
                    <a:pt x="948" y="650"/>
                  </a:cubicBezTo>
                  <a:cubicBezTo>
                    <a:pt x="890" y="867"/>
                    <a:pt x="667" y="996"/>
                    <a:pt x="450" y="9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3217580" y="2514753"/>
              <a:ext cx="1853825" cy="1825672"/>
            </a:xfrm>
            <a:custGeom>
              <a:avLst/>
              <a:gdLst>
                <a:gd name="T0" fmla="*/ 159 w 919"/>
                <a:gd name="T1" fmla="*/ 734 h 904"/>
                <a:gd name="T2" fmla="*/ 172 w 919"/>
                <a:gd name="T3" fmla="*/ 156 h 904"/>
                <a:gd name="T4" fmla="*/ 761 w 919"/>
                <a:gd name="T5" fmla="*/ 169 h 904"/>
                <a:gd name="T6" fmla="*/ 747 w 919"/>
                <a:gd name="T7" fmla="*/ 748 h 904"/>
                <a:gd name="T8" fmla="*/ 159 w 919"/>
                <a:gd name="T9" fmla="*/ 734 h 904"/>
                <a:gd name="T10" fmla="*/ 746 w 919"/>
                <a:gd name="T11" fmla="*/ 182 h 904"/>
                <a:gd name="T12" fmla="*/ 186 w 919"/>
                <a:gd name="T13" fmla="*/ 170 h 904"/>
                <a:gd name="T14" fmla="*/ 173 w 919"/>
                <a:gd name="T15" fmla="*/ 721 h 904"/>
                <a:gd name="T16" fmla="*/ 733 w 919"/>
                <a:gd name="T17" fmla="*/ 734 h 904"/>
                <a:gd name="T18" fmla="*/ 746 w 919"/>
                <a:gd name="T19" fmla="*/ 18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9" h="904">
                  <a:moveTo>
                    <a:pt x="159" y="734"/>
                  </a:moveTo>
                  <a:cubicBezTo>
                    <a:pt x="0" y="571"/>
                    <a:pt x="6" y="312"/>
                    <a:pt x="172" y="156"/>
                  </a:cubicBezTo>
                  <a:cubicBezTo>
                    <a:pt x="338" y="0"/>
                    <a:pt x="602" y="6"/>
                    <a:pt x="761" y="169"/>
                  </a:cubicBezTo>
                  <a:cubicBezTo>
                    <a:pt x="919" y="332"/>
                    <a:pt x="913" y="592"/>
                    <a:pt x="747" y="748"/>
                  </a:cubicBezTo>
                  <a:cubicBezTo>
                    <a:pt x="581" y="904"/>
                    <a:pt x="317" y="898"/>
                    <a:pt x="159" y="734"/>
                  </a:cubicBezTo>
                  <a:close/>
                  <a:moveTo>
                    <a:pt x="746" y="182"/>
                  </a:moveTo>
                  <a:cubicBezTo>
                    <a:pt x="595" y="27"/>
                    <a:pt x="344" y="21"/>
                    <a:pt x="186" y="170"/>
                  </a:cubicBezTo>
                  <a:cubicBezTo>
                    <a:pt x="28" y="318"/>
                    <a:pt x="22" y="566"/>
                    <a:pt x="173" y="721"/>
                  </a:cubicBezTo>
                  <a:cubicBezTo>
                    <a:pt x="324" y="877"/>
                    <a:pt x="575" y="882"/>
                    <a:pt x="733" y="734"/>
                  </a:cubicBezTo>
                  <a:cubicBezTo>
                    <a:pt x="892" y="585"/>
                    <a:pt x="897" y="338"/>
                    <a:pt x="746" y="182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24"/>
            <p:cNvSpPr/>
            <p:nvPr/>
          </p:nvSpPr>
          <p:spPr bwMode="auto">
            <a:xfrm>
              <a:off x="3668879" y="2951549"/>
              <a:ext cx="952933" cy="952933"/>
            </a:xfrm>
            <a:custGeom>
              <a:avLst/>
              <a:gdLst>
                <a:gd name="T0" fmla="*/ 181 w 472"/>
                <a:gd name="T1" fmla="*/ 441 h 472"/>
                <a:gd name="T2" fmla="*/ 30 w 472"/>
                <a:gd name="T3" fmla="*/ 181 h 472"/>
                <a:gd name="T4" fmla="*/ 291 w 472"/>
                <a:gd name="T5" fmla="*/ 30 h 472"/>
                <a:gd name="T6" fmla="*/ 441 w 472"/>
                <a:gd name="T7" fmla="*/ 291 h 472"/>
                <a:gd name="T8" fmla="*/ 181 w 472"/>
                <a:gd name="T9" fmla="*/ 44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72">
                  <a:moveTo>
                    <a:pt x="181" y="441"/>
                  </a:moveTo>
                  <a:cubicBezTo>
                    <a:pt x="67" y="411"/>
                    <a:pt x="0" y="294"/>
                    <a:pt x="30" y="181"/>
                  </a:cubicBezTo>
                  <a:cubicBezTo>
                    <a:pt x="60" y="67"/>
                    <a:pt x="177" y="0"/>
                    <a:pt x="291" y="30"/>
                  </a:cubicBezTo>
                  <a:cubicBezTo>
                    <a:pt x="404" y="60"/>
                    <a:pt x="472" y="177"/>
                    <a:pt x="441" y="291"/>
                  </a:cubicBezTo>
                  <a:cubicBezTo>
                    <a:pt x="411" y="404"/>
                    <a:pt x="294" y="472"/>
                    <a:pt x="181" y="44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60039" y="1992022"/>
            <a:ext cx="1930037" cy="1930037"/>
            <a:chOff x="5160039" y="1992022"/>
            <a:chExt cx="1930037" cy="1930037"/>
          </a:xfrm>
        </p:grpSpPr>
        <p:sp>
          <p:nvSpPr>
            <p:cNvPr id="16" name="Freeform 15"/>
            <p:cNvSpPr/>
            <p:nvPr/>
          </p:nvSpPr>
          <p:spPr>
            <a:xfrm>
              <a:off x="5160039" y="1992022"/>
              <a:ext cx="1930037" cy="1930037"/>
            </a:xfrm>
            <a:custGeom>
              <a:avLst/>
              <a:gdLst>
                <a:gd name="connsiteX0" fmla="*/ 0 w 1930037"/>
                <a:gd name="connsiteY0" fmla="*/ 0 h 1930037"/>
                <a:gd name="connsiteX1" fmla="*/ 1930037 w 1930037"/>
                <a:gd name="connsiteY1" fmla="*/ 0 h 1930037"/>
                <a:gd name="connsiteX2" fmla="*/ 1930037 w 1930037"/>
                <a:gd name="connsiteY2" fmla="*/ 1930037 h 1930037"/>
                <a:gd name="connsiteX3" fmla="*/ 0 w 1930037"/>
                <a:gd name="connsiteY3" fmla="*/ 1930037 h 1930037"/>
                <a:gd name="connsiteX4" fmla="*/ 0 w 1930037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7" h="1930037">
                  <a:moveTo>
                    <a:pt x="0" y="0"/>
                  </a:moveTo>
                  <a:lnTo>
                    <a:pt x="1930037" y="0"/>
                  </a:lnTo>
                  <a:lnTo>
                    <a:pt x="1930037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5622359" y="272598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+mj-lt"/>
                </a:rPr>
                <a:t>训练图片</a:t>
              </a:r>
              <a:endParaRPr lang="en-US" altLang="zh-CN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3951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盲人水杯</a:t>
            </a:r>
          </a:p>
        </p:txBody>
      </p:sp>
      <p:sp>
        <p:nvSpPr>
          <p:cNvPr id="5" name="Rectangle 5"/>
          <p:cNvSpPr/>
          <p:nvPr/>
        </p:nvSpPr>
        <p:spPr>
          <a:xfrm>
            <a:off x="1987838" y="4860530"/>
            <a:ext cx="8216323" cy="641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利用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设计思维，通过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GitHub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等项目管理工具，完成创意作品的头脑风暴，通过团队协作，将学过的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mCookie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打印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microduino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及树莓派等知识点综合应用，设计并完成盲人水杯项目，以使盲人在无人帮助的情境下喝到水。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6983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设计目的</a:t>
            </a:r>
            <a:endParaRPr lang="en-US" sz="4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289612" y="5084653"/>
            <a:ext cx="0" cy="915887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1558796"/>
            <a:ext cx="12192000" cy="1900747"/>
          </a:xfrm>
        </p:spPr>
      </p:pic>
      <p:sp>
        <p:nvSpPr>
          <p:cNvPr id="2" name="文本框 1"/>
          <p:cNvSpPr txBox="1"/>
          <p:nvPr/>
        </p:nvSpPr>
        <p:spPr>
          <a:xfrm>
            <a:off x="1210614" y="4224270"/>
            <a:ext cx="996096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schemeClr val="tx2"/>
                </a:solidFill>
              </a:rPr>
              <a:t>盲人在日常的生活中或多或少都会有些不习惯，比如说给自己喝水，因为水的温度可能会比较高，而打开盖子喝水的动作有比较复杂，这款杯子可以帮助盲人朋友喝水。喝水之前通过可穿戴设备，使蜂鸣器响以确定杯子的位置，之后按压微动开关，杯盖自动打开，省略开盖子的动作，方便盲人朋友的生活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6978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设计框架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05326" y="1934726"/>
            <a:ext cx="5011377" cy="3943024"/>
            <a:chOff x="3605326" y="1934726"/>
            <a:chExt cx="5011377" cy="3943024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824865" y="1934726"/>
              <a:ext cx="569475" cy="570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5994296" y="2099450"/>
              <a:ext cx="240026" cy="234379"/>
              <a:chOff x="5994296" y="2099450"/>
              <a:chExt cx="240026" cy="234379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6069598" y="2099450"/>
                <a:ext cx="164724" cy="160959"/>
              </a:xfrm>
              <a:custGeom>
                <a:avLst/>
                <a:gdLst>
                  <a:gd name="T0" fmla="*/ 61 w 74"/>
                  <a:gd name="T1" fmla="*/ 13 h 72"/>
                  <a:gd name="T2" fmla="*/ 13 w 74"/>
                  <a:gd name="T3" fmla="*/ 13 h 72"/>
                  <a:gd name="T4" fmla="*/ 13 w 74"/>
                  <a:gd name="T5" fmla="*/ 59 h 72"/>
                  <a:gd name="T6" fmla="*/ 61 w 74"/>
                  <a:gd name="T7" fmla="*/ 59 h 72"/>
                  <a:gd name="T8" fmla="*/ 61 w 74"/>
                  <a:gd name="T9" fmla="*/ 13 h 72"/>
                  <a:gd name="T10" fmla="*/ 37 w 74"/>
                  <a:gd name="T11" fmla="*/ 61 h 72"/>
                  <a:gd name="T12" fmla="*/ 37 w 74"/>
                  <a:gd name="T13" fmla="*/ 61 h 72"/>
                  <a:gd name="T14" fmla="*/ 12 w 74"/>
                  <a:gd name="T15" fmla="*/ 36 h 72"/>
                  <a:gd name="T16" fmla="*/ 37 w 74"/>
                  <a:gd name="T17" fmla="*/ 11 h 72"/>
                  <a:gd name="T18" fmla="*/ 62 w 74"/>
                  <a:gd name="T19" fmla="*/ 36 h 72"/>
                  <a:gd name="T20" fmla="*/ 37 w 74"/>
                  <a:gd name="T21" fmla="*/ 6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72">
                    <a:moveTo>
                      <a:pt x="61" y="13"/>
                    </a:moveTo>
                    <a:cubicBezTo>
                      <a:pt x="48" y="0"/>
                      <a:pt x="26" y="0"/>
                      <a:pt x="13" y="13"/>
                    </a:cubicBezTo>
                    <a:cubicBezTo>
                      <a:pt x="0" y="26"/>
                      <a:pt x="0" y="46"/>
                      <a:pt x="13" y="59"/>
                    </a:cubicBezTo>
                    <a:cubicBezTo>
                      <a:pt x="26" y="72"/>
                      <a:pt x="48" y="72"/>
                      <a:pt x="61" y="59"/>
                    </a:cubicBezTo>
                    <a:cubicBezTo>
                      <a:pt x="74" y="46"/>
                      <a:pt x="74" y="26"/>
                      <a:pt x="61" y="13"/>
                    </a:cubicBezTo>
                    <a:close/>
                    <a:moveTo>
                      <a:pt x="37" y="61"/>
                    </a:moveTo>
                    <a:cubicBezTo>
                      <a:pt x="37" y="61"/>
                      <a:pt x="37" y="61"/>
                      <a:pt x="37" y="61"/>
                    </a:cubicBezTo>
                    <a:cubicBezTo>
                      <a:pt x="23" y="61"/>
                      <a:pt x="12" y="50"/>
                      <a:pt x="12" y="36"/>
                    </a:cubicBezTo>
                    <a:cubicBezTo>
                      <a:pt x="12" y="22"/>
                      <a:pt x="23" y="11"/>
                      <a:pt x="37" y="11"/>
                    </a:cubicBezTo>
                    <a:cubicBezTo>
                      <a:pt x="51" y="11"/>
                      <a:pt x="62" y="22"/>
                      <a:pt x="62" y="36"/>
                    </a:cubicBezTo>
                    <a:cubicBezTo>
                      <a:pt x="62" y="50"/>
                      <a:pt x="51" y="61"/>
                      <a:pt x="37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6069598" y="2226523"/>
                <a:ext cx="31062" cy="33886"/>
              </a:xfrm>
              <a:custGeom>
                <a:avLst/>
                <a:gdLst>
                  <a:gd name="T0" fmla="*/ 7 w 14"/>
                  <a:gd name="T1" fmla="*/ 14 h 15"/>
                  <a:gd name="T2" fmla="*/ 9 w 14"/>
                  <a:gd name="T3" fmla="*/ 14 h 15"/>
                  <a:gd name="T4" fmla="*/ 14 w 14"/>
                  <a:gd name="T5" fmla="*/ 9 h 15"/>
                  <a:gd name="T6" fmla="*/ 14 w 14"/>
                  <a:gd name="T7" fmla="*/ 8 h 15"/>
                  <a:gd name="T8" fmla="*/ 14 w 14"/>
                  <a:gd name="T9" fmla="*/ 7 h 15"/>
                  <a:gd name="T10" fmla="*/ 11 w 14"/>
                  <a:gd name="T11" fmla="*/ 4 h 15"/>
                  <a:gd name="T12" fmla="*/ 8 w 14"/>
                  <a:gd name="T13" fmla="*/ 1 h 15"/>
                  <a:gd name="T14" fmla="*/ 7 w 14"/>
                  <a:gd name="T15" fmla="*/ 0 h 15"/>
                  <a:gd name="T16" fmla="*/ 6 w 14"/>
                  <a:gd name="T17" fmla="*/ 1 h 15"/>
                  <a:gd name="T18" fmla="*/ 1 w 14"/>
                  <a:gd name="T19" fmla="*/ 6 h 15"/>
                  <a:gd name="T20" fmla="*/ 0 w 14"/>
                  <a:gd name="T21" fmla="*/ 7 h 15"/>
                  <a:gd name="T22" fmla="*/ 1 w 14"/>
                  <a:gd name="T23" fmla="*/ 8 h 15"/>
                  <a:gd name="T24" fmla="*/ 7 w 14"/>
                  <a:gd name="T2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cubicBezTo>
                      <a:pt x="7" y="15"/>
                      <a:pt x="8" y="15"/>
                      <a:pt x="9" y="14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2" y="5"/>
                      <a:pt x="11" y="4"/>
                    </a:cubicBezTo>
                    <a:cubicBezTo>
                      <a:pt x="10" y="3"/>
                      <a:pt x="9" y="2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5994296" y="2244407"/>
                <a:ext cx="88480" cy="89422"/>
              </a:xfrm>
              <a:custGeom>
                <a:avLst/>
                <a:gdLst>
                  <a:gd name="T0" fmla="*/ 2 w 40"/>
                  <a:gd name="T1" fmla="*/ 28 h 40"/>
                  <a:gd name="T2" fmla="*/ 2 w 40"/>
                  <a:gd name="T3" fmla="*/ 38 h 40"/>
                  <a:gd name="T4" fmla="*/ 12 w 40"/>
                  <a:gd name="T5" fmla="*/ 38 h 40"/>
                  <a:gd name="T6" fmla="*/ 40 w 40"/>
                  <a:gd name="T7" fmla="*/ 10 h 40"/>
                  <a:gd name="T8" fmla="*/ 40 w 40"/>
                  <a:gd name="T9" fmla="*/ 9 h 40"/>
                  <a:gd name="T10" fmla="*/ 40 w 40"/>
                  <a:gd name="T11" fmla="*/ 8 h 40"/>
                  <a:gd name="T12" fmla="*/ 32 w 40"/>
                  <a:gd name="T13" fmla="*/ 1 h 40"/>
                  <a:gd name="T14" fmla="*/ 31 w 40"/>
                  <a:gd name="T15" fmla="*/ 1 h 40"/>
                  <a:gd name="T16" fmla="*/ 2 w 40"/>
                  <a:gd name="T17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0">
                    <a:moveTo>
                      <a:pt x="2" y="28"/>
                    </a:moveTo>
                    <a:cubicBezTo>
                      <a:pt x="0" y="31"/>
                      <a:pt x="0" y="35"/>
                      <a:pt x="2" y="38"/>
                    </a:cubicBezTo>
                    <a:cubicBezTo>
                      <a:pt x="5" y="40"/>
                      <a:pt x="9" y="40"/>
                      <a:pt x="12" y="3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9"/>
                      <a:pt x="40" y="9"/>
                    </a:cubicBezTo>
                    <a:cubicBezTo>
                      <a:pt x="40" y="9"/>
                      <a:pt x="40" y="8"/>
                      <a:pt x="40" y="8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1"/>
                    </a:cubicBez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6136429" y="2198285"/>
                <a:ext cx="53653" cy="28238"/>
              </a:xfrm>
              <a:custGeom>
                <a:avLst/>
                <a:gdLst>
                  <a:gd name="T0" fmla="*/ 9 w 24"/>
                  <a:gd name="T1" fmla="*/ 13 h 13"/>
                  <a:gd name="T2" fmla="*/ 2 w 24"/>
                  <a:gd name="T3" fmla="*/ 11 h 13"/>
                  <a:gd name="T4" fmla="*/ 2 w 24"/>
                  <a:gd name="T5" fmla="*/ 11 h 13"/>
                  <a:gd name="T6" fmla="*/ 0 w 24"/>
                  <a:gd name="T7" fmla="*/ 8 h 13"/>
                  <a:gd name="T8" fmla="*/ 3 w 24"/>
                  <a:gd name="T9" fmla="*/ 7 h 13"/>
                  <a:gd name="T10" fmla="*/ 9 w 24"/>
                  <a:gd name="T11" fmla="*/ 8 h 13"/>
                  <a:gd name="T12" fmla="*/ 20 w 24"/>
                  <a:gd name="T13" fmla="*/ 2 h 13"/>
                  <a:gd name="T14" fmla="*/ 23 w 24"/>
                  <a:gd name="T15" fmla="*/ 0 h 13"/>
                  <a:gd name="T16" fmla="*/ 24 w 24"/>
                  <a:gd name="T17" fmla="*/ 3 h 13"/>
                  <a:gd name="T18" fmla="*/ 9 w 24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3">
                    <a:moveTo>
                      <a:pt x="9" y="13"/>
                    </a:moveTo>
                    <a:cubicBezTo>
                      <a:pt x="7" y="13"/>
                      <a:pt x="4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5" y="8"/>
                      <a:pt x="7" y="8"/>
                      <a:pt x="9" y="8"/>
                    </a:cubicBezTo>
                    <a:cubicBezTo>
                      <a:pt x="14" y="8"/>
                      <a:pt x="18" y="6"/>
                      <a:pt x="20" y="2"/>
                    </a:cubicBezTo>
                    <a:cubicBezTo>
                      <a:pt x="20" y="0"/>
                      <a:pt x="21" y="0"/>
                      <a:pt x="23" y="0"/>
                    </a:cubicBezTo>
                    <a:cubicBezTo>
                      <a:pt x="24" y="1"/>
                      <a:pt x="24" y="2"/>
                      <a:pt x="24" y="3"/>
                    </a:cubicBezTo>
                    <a:cubicBezTo>
                      <a:pt x="21" y="9"/>
                      <a:pt x="15" y="13"/>
                      <a:pt x="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3" name="Freeform 10"/>
            <p:cNvSpPr/>
            <p:nvPr/>
          </p:nvSpPr>
          <p:spPr bwMode="auto">
            <a:xfrm>
              <a:off x="6896042" y="2193578"/>
              <a:ext cx="649483" cy="650425"/>
            </a:xfrm>
            <a:custGeom>
              <a:avLst/>
              <a:gdLst>
                <a:gd name="T0" fmla="*/ 210 w 292"/>
                <a:gd name="T1" fmla="*/ 35 h 292"/>
                <a:gd name="T2" fmla="*/ 257 w 292"/>
                <a:gd name="T3" fmla="*/ 210 h 292"/>
                <a:gd name="T4" fmla="*/ 82 w 292"/>
                <a:gd name="T5" fmla="*/ 257 h 292"/>
                <a:gd name="T6" fmla="*/ 35 w 292"/>
                <a:gd name="T7" fmla="*/ 82 h 292"/>
                <a:gd name="T8" fmla="*/ 210 w 292"/>
                <a:gd name="T9" fmla="*/ 3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2">
                  <a:moveTo>
                    <a:pt x="210" y="35"/>
                  </a:moveTo>
                  <a:cubicBezTo>
                    <a:pt x="271" y="70"/>
                    <a:pt x="292" y="149"/>
                    <a:pt x="257" y="210"/>
                  </a:cubicBezTo>
                  <a:cubicBezTo>
                    <a:pt x="222" y="271"/>
                    <a:pt x="143" y="292"/>
                    <a:pt x="82" y="257"/>
                  </a:cubicBezTo>
                  <a:cubicBezTo>
                    <a:pt x="21" y="221"/>
                    <a:pt x="0" y="143"/>
                    <a:pt x="35" y="82"/>
                  </a:cubicBezTo>
                  <a:cubicBezTo>
                    <a:pt x="71" y="21"/>
                    <a:pt x="149" y="0"/>
                    <a:pt x="21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051354" y="2411955"/>
              <a:ext cx="340743" cy="213671"/>
              <a:chOff x="7051354" y="2411955"/>
              <a:chExt cx="340743" cy="213671"/>
            </a:xfrm>
          </p:grpSpPr>
          <p:sp>
            <p:nvSpPr>
              <p:cNvPr id="14" name="Freeform 11"/>
              <p:cNvSpPr/>
              <p:nvPr/>
            </p:nvSpPr>
            <p:spPr bwMode="auto">
              <a:xfrm>
                <a:off x="7051354" y="2458078"/>
                <a:ext cx="153429" cy="167548"/>
              </a:xfrm>
              <a:custGeom>
                <a:avLst/>
                <a:gdLst>
                  <a:gd name="T0" fmla="*/ 0 w 69"/>
                  <a:gd name="T1" fmla="*/ 28 h 75"/>
                  <a:gd name="T2" fmla="*/ 12 w 69"/>
                  <a:gd name="T3" fmla="*/ 8 h 75"/>
                  <a:gd name="T4" fmla="*/ 35 w 69"/>
                  <a:gd name="T5" fmla="*/ 0 h 75"/>
                  <a:gd name="T6" fmla="*/ 31 w 69"/>
                  <a:gd name="T7" fmla="*/ 15 h 75"/>
                  <a:gd name="T8" fmla="*/ 44 w 69"/>
                  <a:gd name="T9" fmla="*/ 39 h 75"/>
                  <a:gd name="T10" fmla="*/ 69 w 69"/>
                  <a:gd name="T11" fmla="*/ 52 h 75"/>
                  <a:gd name="T12" fmla="*/ 59 w 69"/>
                  <a:gd name="T13" fmla="*/ 55 h 75"/>
                  <a:gd name="T14" fmla="*/ 57 w 69"/>
                  <a:gd name="T15" fmla="*/ 55 h 75"/>
                  <a:gd name="T16" fmla="*/ 56 w 69"/>
                  <a:gd name="T17" fmla="*/ 56 h 75"/>
                  <a:gd name="T18" fmla="*/ 28 w 69"/>
                  <a:gd name="T19" fmla="*/ 75 h 75"/>
                  <a:gd name="T20" fmla="*/ 34 w 69"/>
                  <a:gd name="T21" fmla="*/ 59 h 75"/>
                  <a:gd name="T22" fmla="*/ 34 w 69"/>
                  <a:gd name="T23" fmla="*/ 55 h 75"/>
                  <a:gd name="T24" fmla="*/ 31 w 69"/>
                  <a:gd name="T25" fmla="*/ 54 h 75"/>
                  <a:gd name="T26" fmla="*/ 0 w 69"/>
                  <a:gd name="T27" fmla="*/ 2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75">
                    <a:moveTo>
                      <a:pt x="0" y="28"/>
                    </a:moveTo>
                    <a:cubicBezTo>
                      <a:pt x="0" y="21"/>
                      <a:pt x="4" y="14"/>
                      <a:pt x="12" y="8"/>
                    </a:cubicBezTo>
                    <a:cubicBezTo>
                      <a:pt x="18" y="5"/>
                      <a:pt x="26" y="2"/>
                      <a:pt x="35" y="0"/>
                    </a:cubicBezTo>
                    <a:cubicBezTo>
                      <a:pt x="32" y="5"/>
                      <a:pt x="31" y="9"/>
                      <a:pt x="31" y="15"/>
                    </a:cubicBezTo>
                    <a:cubicBezTo>
                      <a:pt x="31" y="24"/>
                      <a:pt x="36" y="33"/>
                      <a:pt x="44" y="39"/>
                    </a:cubicBezTo>
                    <a:cubicBezTo>
                      <a:pt x="51" y="45"/>
                      <a:pt x="60" y="49"/>
                      <a:pt x="69" y="52"/>
                    </a:cubicBezTo>
                    <a:cubicBezTo>
                      <a:pt x="66" y="53"/>
                      <a:pt x="62" y="54"/>
                      <a:pt x="59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47" y="67"/>
                      <a:pt x="36" y="72"/>
                      <a:pt x="28" y="75"/>
                    </a:cubicBezTo>
                    <a:cubicBezTo>
                      <a:pt x="32" y="69"/>
                      <a:pt x="34" y="63"/>
                      <a:pt x="34" y="59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12" y="50"/>
                      <a:pt x="0" y="3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7129480" y="2411955"/>
                <a:ext cx="262617" cy="213671"/>
              </a:xfrm>
              <a:custGeom>
                <a:avLst/>
                <a:gdLst>
                  <a:gd name="T0" fmla="*/ 117 w 118"/>
                  <a:gd name="T1" fmla="*/ 36 h 96"/>
                  <a:gd name="T2" fmla="*/ 101 w 118"/>
                  <a:gd name="T3" fmla="*/ 11 h 96"/>
                  <a:gd name="T4" fmla="*/ 59 w 118"/>
                  <a:gd name="T5" fmla="*/ 0 h 96"/>
                  <a:gd name="T6" fmla="*/ 59 w 118"/>
                  <a:gd name="T7" fmla="*/ 0 h 96"/>
                  <a:gd name="T8" fmla="*/ 17 w 118"/>
                  <a:gd name="T9" fmla="*/ 11 h 96"/>
                  <a:gd name="T10" fmla="*/ 1 w 118"/>
                  <a:gd name="T11" fmla="*/ 36 h 96"/>
                  <a:gd name="T12" fmla="*/ 42 w 118"/>
                  <a:gd name="T13" fmla="*/ 70 h 96"/>
                  <a:gd name="T14" fmla="*/ 44 w 118"/>
                  <a:gd name="T15" fmla="*/ 70 h 96"/>
                  <a:gd name="T16" fmla="*/ 45 w 118"/>
                  <a:gd name="T17" fmla="*/ 72 h 96"/>
                  <a:gd name="T18" fmla="*/ 81 w 118"/>
                  <a:gd name="T19" fmla="*/ 96 h 96"/>
                  <a:gd name="T20" fmla="*/ 73 w 118"/>
                  <a:gd name="T21" fmla="*/ 76 h 96"/>
                  <a:gd name="T22" fmla="*/ 73 w 118"/>
                  <a:gd name="T23" fmla="*/ 71 h 96"/>
                  <a:gd name="T24" fmla="*/ 78 w 118"/>
                  <a:gd name="T25" fmla="*/ 70 h 96"/>
                  <a:gd name="T26" fmla="*/ 117 w 118"/>
                  <a:gd name="T27" fmla="*/ 36 h 96"/>
                  <a:gd name="T28" fmla="*/ 24 w 118"/>
                  <a:gd name="T29" fmla="*/ 22 h 96"/>
                  <a:gd name="T30" fmla="*/ 24 w 118"/>
                  <a:gd name="T31" fmla="*/ 22 h 96"/>
                  <a:gd name="T32" fmla="*/ 95 w 118"/>
                  <a:gd name="T33" fmla="*/ 22 h 96"/>
                  <a:gd name="T34" fmla="*/ 98 w 118"/>
                  <a:gd name="T35" fmla="*/ 24 h 96"/>
                  <a:gd name="T36" fmla="*/ 95 w 118"/>
                  <a:gd name="T37" fmla="*/ 27 h 96"/>
                  <a:gd name="T38" fmla="*/ 24 w 118"/>
                  <a:gd name="T39" fmla="*/ 27 h 96"/>
                  <a:gd name="T40" fmla="*/ 22 w 118"/>
                  <a:gd name="T41" fmla="*/ 24 h 96"/>
                  <a:gd name="T42" fmla="*/ 24 w 118"/>
                  <a:gd name="T43" fmla="*/ 22 h 96"/>
                  <a:gd name="T44" fmla="*/ 24 w 118"/>
                  <a:gd name="T45" fmla="*/ 34 h 96"/>
                  <a:gd name="T46" fmla="*/ 24 w 118"/>
                  <a:gd name="T47" fmla="*/ 34 h 96"/>
                  <a:gd name="T48" fmla="*/ 95 w 118"/>
                  <a:gd name="T49" fmla="*/ 34 h 96"/>
                  <a:gd name="T50" fmla="*/ 98 w 118"/>
                  <a:gd name="T51" fmla="*/ 36 h 96"/>
                  <a:gd name="T52" fmla="*/ 95 w 118"/>
                  <a:gd name="T53" fmla="*/ 38 h 96"/>
                  <a:gd name="T54" fmla="*/ 24 w 118"/>
                  <a:gd name="T55" fmla="*/ 38 h 96"/>
                  <a:gd name="T56" fmla="*/ 22 w 118"/>
                  <a:gd name="T57" fmla="*/ 36 h 96"/>
                  <a:gd name="T58" fmla="*/ 24 w 118"/>
                  <a:gd name="T59" fmla="*/ 34 h 96"/>
                  <a:gd name="T60" fmla="*/ 24 w 118"/>
                  <a:gd name="T61" fmla="*/ 45 h 96"/>
                  <a:gd name="T62" fmla="*/ 24 w 118"/>
                  <a:gd name="T63" fmla="*/ 45 h 96"/>
                  <a:gd name="T64" fmla="*/ 95 w 118"/>
                  <a:gd name="T65" fmla="*/ 45 h 96"/>
                  <a:gd name="T66" fmla="*/ 98 w 118"/>
                  <a:gd name="T67" fmla="*/ 47 h 96"/>
                  <a:gd name="T68" fmla="*/ 95 w 118"/>
                  <a:gd name="T69" fmla="*/ 50 h 96"/>
                  <a:gd name="T70" fmla="*/ 24 w 118"/>
                  <a:gd name="T71" fmla="*/ 50 h 96"/>
                  <a:gd name="T72" fmla="*/ 22 w 118"/>
                  <a:gd name="T73" fmla="*/ 47 h 96"/>
                  <a:gd name="T74" fmla="*/ 24 w 118"/>
                  <a:gd name="T75" fmla="*/ 4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96">
                    <a:moveTo>
                      <a:pt x="117" y="36"/>
                    </a:moveTo>
                    <a:cubicBezTo>
                      <a:pt x="117" y="26"/>
                      <a:pt x="112" y="18"/>
                      <a:pt x="101" y="11"/>
                    </a:cubicBezTo>
                    <a:cubicBezTo>
                      <a:pt x="91" y="4"/>
                      <a:pt x="76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2" y="0"/>
                      <a:pt x="27" y="4"/>
                      <a:pt x="17" y="11"/>
                    </a:cubicBezTo>
                    <a:cubicBezTo>
                      <a:pt x="6" y="18"/>
                      <a:pt x="1" y="26"/>
                      <a:pt x="1" y="36"/>
                    </a:cubicBezTo>
                    <a:cubicBezTo>
                      <a:pt x="0" y="50"/>
                      <a:pt x="17" y="65"/>
                      <a:pt x="42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57" y="85"/>
                      <a:pt x="70" y="92"/>
                      <a:pt x="81" y="96"/>
                    </a:cubicBezTo>
                    <a:cubicBezTo>
                      <a:pt x="76" y="89"/>
                      <a:pt x="74" y="81"/>
                      <a:pt x="73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102" y="64"/>
                      <a:pt x="118" y="50"/>
                      <a:pt x="117" y="36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7" y="22"/>
                      <a:pt x="98" y="23"/>
                      <a:pt x="98" y="24"/>
                    </a:cubicBezTo>
                    <a:cubicBezTo>
                      <a:pt x="98" y="26"/>
                      <a:pt x="97" y="27"/>
                      <a:pt x="9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3" y="27"/>
                      <a:pt x="22" y="26"/>
                      <a:pt x="22" y="24"/>
                    </a:cubicBezTo>
                    <a:cubicBezTo>
                      <a:pt x="22" y="23"/>
                      <a:pt x="23" y="22"/>
                      <a:pt x="24" y="22"/>
                    </a:cubicBezTo>
                    <a:close/>
                    <a:moveTo>
                      <a:pt x="24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7" y="34"/>
                      <a:pt x="98" y="35"/>
                      <a:pt x="98" y="36"/>
                    </a:cubicBezTo>
                    <a:cubicBezTo>
                      <a:pt x="98" y="37"/>
                      <a:pt x="97" y="38"/>
                      <a:pt x="95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3" y="38"/>
                      <a:pt x="22" y="37"/>
                      <a:pt x="22" y="36"/>
                    </a:cubicBezTo>
                    <a:cubicBezTo>
                      <a:pt x="22" y="35"/>
                      <a:pt x="23" y="34"/>
                      <a:pt x="24" y="34"/>
                    </a:cubicBezTo>
                    <a:close/>
                    <a:moveTo>
                      <a:pt x="24" y="45"/>
                    </a:moveTo>
                    <a:cubicBezTo>
                      <a:pt x="24" y="45"/>
                      <a:pt x="24" y="45"/>
                      <a:pt x="24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45"/>
                      <a:pt x="98" y="46"/>
                      <a:pt x="98" y="47"/>
                    </a:cubicBezTo>
                    <a:cubicBezTo>
                      <a:pt x="98" y="48"/>
                      <a:pt x="97" y="50"/>
                      <a:pt x="95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0"/>
                      <a:pt x="22" y="48"/>
                      <a:pt x="22" y="47"/>
                    </a:cubicBezTo>
                    <a:cubicBezTo>
                      <a:pt x="22" y="46"/>
                      <a:pt x="23" y="45"/>
                      <a:pt x="24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6" name="Freeform 13"/>
            <p:cNvSpPr/>
            <p:nvPr/>
          </p:nvSpPr>
          <p:spPr bwMode="auto">
            <a:xfrm>
              <a:off x="7708367" y="5227325"/>
              <a:ext cx="650425" cy="650425"/>
            </a:xfrm>
            <a:custGeom>
              <a:avLst/>
              <a:gdLst>
                <a:gd name="T0" fmla="*/ 257 w 292"/>
                <a:gd name="T1" fmla="*/ 210 h 292"/>
                <a:gd name="T2" fmla="*/ 82 w 292"/>
                <a:gd name="T3" fmla="*/ 257 h 292"/>
                <a:gd name="T4" fmla="*/ 35 w 292"/>
                <a:gd name="T5" fmla="*/ 82 h 292"/>
                <a:gd name="T6" fmla="*/ 210 w 292"/>
                <a:gd name="T7" fmla="*/ 35 h 292"/>
                <a:gd name="T8" fmla="*/ 257 w 292"/>
                <a:gd name="T9" fmla="*/ 21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2">
                  <a:moveTo>
                    <a:pt x="257" y="210"/>
                  </a:moveTo>
                  <a:cubicBezTo>
                    <a:pt x="222" y="271"/>
                    <a:pt x="143" y="292"/>
                    <a:pt x="82" y="257"/>
                  </a:cubicBezTo>
                  <a:cubicBezTo>
                    <a:pt x="21" y="222"/>
                    <a:pt x="0" y="143"/>
                    <a:pt x="35" y="82"/>
                  </a:cubicBezTo>
                  <a:cubicBezTo>
                    <a:pt x="71" y="21"/>
                    <a:pt x="149" y="0"/>
                    <a:pt x="210" y="35"/>
                  </a:cubicBezTo>
                  <a:cubicBezTo>
                    <a:pt x="271" y="71"/>
                    <a:pt x="292" y="149"/>
                    <a:pt x="257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7933333" y="5445702"/>
              <a:ext cx="200493" cy="213671"/>
              <a:chOff x="7933333" y="5445702"/>
              <a:chExt cx="200493" cy="213671"/>
            </a:xfrm>
          </p:grpSpPr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7933333" y="5445702"/>
                <a:ext cx="200493" cy="213671"/>
              </a:xfrm>
              <a:custGeom>
                <a:avLst/>
                <a:gdLst>
                  <a:gd name="T0" fmla="*/ 45 w 90"/>
                  <a:gd name="T1" fmla="*/ 96 h 96"/>
                  <a:gd name="T2" fmla="*/ 81 w 90"/>
                  <a:gd name="T3" fmla="*/ 64 h 96"/>
                  <a:gd name="T4" fmla="*/ 89 w 90"/>
                  <a:gd name="T5" fmla="*/ 11 h 96"/>
                  <a:gd name="T6" fmla="*/ 45 w 90"/>
                  <a:gd name="T7" fmla="*/ 0 h 96"/>
                  <a:gd name="T8" fmla="*/ 1 w 90"/>
                  <a:gd name="T9" fmla="*/ 11 h 96"/>
                  <a:gd name="T10" fmla="*/ 9 w 90"/>
                  <a:gd name="T11" fmla="*/ 64 h 96"/>
                  <a:gd name="T12" fmla="*/ 45 w 90"/>
                  <a:gd name="T13" fmla="*/ 96 h 96"/>
                  <a:gd name="T14" fmla="*/ 45 w 90"/>
                  <a:gd name="T15" fmla="*/ 90 h 96"/>
                  <a:gd name="T16" fmla="*/ 45 w 90"/>
                  <a:gd name="T17" fmla="*/ 90 h 96"/>
                  <a:gd name="T18" fmla="*/ 14 w 90"/>
                  <a:gd name="T19" fmla="*/ 62 h 96"/>
                  <a:gd name="T20" fmla="*/ 7 w 90"/>
                  <a:gd name="T21" fmla="*/ 17 h 96"/>
                  <a:gd name="T22" fmla="*/ 35 w 90"/>
                  <a:gd name="T23" fmla="*/ 11 h 96"/>
                  <a:gd name="T24" fmla="*/ 45 w 90"/>
                  <a:gd name="T25" fmla="*/ 7 h 96"/>
                  <a:gd name="T26" fmla="*/ 55 w 90"/>
                  <a:gd name="T27" fmla="*/ 11 h 96"/>
                  <a:gd name="T28" fmla="*/ 83 w 90"/>
                  <a:gd name="T29" fmla="*/ 17 h 96"/>
                  <a:gd name="T30" fmla="*/ 83 w 90"/>
                  <a:gd name="T31" fmla="*/ 22 h 96"/>
                  <a:gd name="T32" fmla="*/ 81 w 90"/>
                  <a:gd name="T33" fmla="*/ 45 h 96"/>
                  <a:gd name="T34" fmla="*/ 76 w 90"/>
                  <a:gd name="T35" fmla="*/ 62 h 96"/>
                  <a:gd name="T36" fmla="*/ 45 w 90"/>
                  <a:gd name="T37" fmla="*/ 9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96">
                    <a:moveTo>
                      <a:pt x="45" y="96"/>
                    </a:moveTo>
                    <a:cubicBezTo>
                      <a:pt x="63" y="90"/>
                      <a:pt x="75" y="78"/>
                      <a:pt x="81" y="64"/>
                    </a:cubicBezTo>
                    <a:cubicBezTo>
                      <a:pt x="90" y="45"/>
                      <a:pt x="89" y="11"/>
                      <a:pt x="89" y="11"/>
                    </a:cubicBezTo>
                    <a:cubicBezTo>
                      <a:pt x="62" y="11"/>
                      <a:pt x="45" y="0"/>
                      <a:pt x="45" y="0"/>
                    </a:cubicBezTo>
                    <a:cubicBezTo>
                      <a:pt x="45" y="0"/>
                      <a:pt x="29" y="11"/>
                      <a:pt x="1" y="11"/>
                    </a:cubicBezTo>
                    <a:cubicBezTo>
                      <a:pt x="1" y="11"/>
                      <a:pt x="0" y="45"/>
                      <a:pt x="9" y="64"/>
                    </a:cubicBezTo>
                    <a:cubicBezTo>
                      <a:pt x="15" y="78"/>
                      <a:pt x="27" y="90"/>
                      <a:pt x="45" y="96"/>
                    </a:cubicBezTo>
                    <a:close/>
                    <a:moveTo>
                      <a:pt x="45" y="90"/>
                    </a:moveTo>
                    <a:cubicBezTo>
                      <a:pt x="45" y="90"/>
                      <a:pt x="45" y="90"/>
                      <a:pt x="45" y="90"/>
                    </a:cubicBezTo>
                    <a:cubicBezTo>
                      <a:pt x="32" y="84"/>
                      <a:pt x="21" y="75"/>
                      <a:pt x="14" y="62"/>
                    </a:cubicBezTo>
                    <a:cubicBezTo>
                      <a:pt x="9" y="50"/>
                      <a:pt x="7" y="31"/>
                      <a:pt x="7" y="17"/>
                    </a:cubicBezTo>
                    <a:cubicBezTo>
                      <a:pt x="17" y="16"/>
                      <a:pt x="26" y="14"/>
                      <a:pt x="35" y="11"/>
                    </a:cubicBezTo>
                    <a:cubicBezTo>
                      <a:pt x="38" y="10"/>
                      <a:pt x="42" y="9"/>
                      <a:pt x="45" y="7"/>
                    </a:cubicBezTo>
                    <a:cubicBezTo>
                      <a:pt x="48" y="9"/>
                      <a:pt x="52" y="10"/>
                      <a:pt x="55" y="11"/>
                    </a:cubicBezTo>
                    <a:cubicBezTo>
                      <a:pt x="64" y="14"/>
                      <a:pt x="73" y="16"/>
                      <a:pt x="83" y="17"/>
                    </a:cubicBezTo>
                    <a:cubicBezTo>
                      <a:pt x="83" y="18"/>
                      <a:pt x="83" y="20"/>
                      <a:pt x="83" y="22"/>
                    </a:cubicBezTo>
                    <a:cubicBezTo>
                      <a:pt x="82" y="30"/>
                      <a:pt x="82" y="38"/>
                      <a:pt x="81" y="45"/>
                    </a:cubicBezTo>
                    <a:cubicBezTo>
                      <a:pt x="80" y="51"/>
                      <a:pt x="78" y="57"/>
                      <a:pt x="76" y="62"/>
                    </a:cubicBezTo>
                    <a:cubicBezTo>
                      <a:pt x="70" y="75"/>
                      <a:pt x="59" y="84"/>
                      <a:pt x="45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7955924" y="5467352"/>
                <a:ext cx="155311" cy="172254"/>
              </a:xfrm>
              <a:custGeom>
                <a:avLst/>
                <a:gdLst>
                  <a:gd name="T0" fmla="*/ 35 w 70"/>
                  <a:gd name="T1" fmla="*/ 0 h 77"/>
                  <a:gd name="T2" fmla="*/ 26 w 70"/>
                  <a:gd name="T3" fmla="*/ 3 h 77"/>
                  <a:gd name="T4" fmla="*/ 0 w 70"/>
                  <a:gd name="T5" fmla="*/ 9 h 77"/>
                  <a:gd name="T6" fmla="*/ 1 w 70"/>
                  <a:gd name="T7" fmla="*/ 26 h 77"/>
                  <a:gd name="T8" fmla="*/ 6 w 70"/>
                  <a:gd name="T9" fmla="*/ 51 h 77"/>
                  <a:gd name="T10" fmla="*/ 35 w 70"/>
                  <a:gd name="T11" fmla="*/ 77 h 77"/>
                  <a:gd name="T12" fmla="*/ 64 w 70"/>
                  <a:gd name="T13" fmla="*/ 51 h 77"/>
                  <a:gd name="T14" fmla="*/ 68 w 70"/>
                  <a:gd name="T15" fmla="*/ 35 h 77"/>
                  <a:gd name="T16" fmla="*/ 70 w 70"/>
                  <a:gd name="T17" fmla="*/ 12 h 77"/>
                  <a:gd name="T18" fmla="*/ 70 w 70"/>
                  <a:gd name="T19" fmla="*/ 9 h 77"/>
                  <a:gd name="T20" fmla="*/ 44 w 70"/>
                  <a:gd name="T21" fmla="*/ 3 h 77"/>
                  <a:gd name="T22" fmla="*/ 35 w 70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77">
                    <a:moveTo>
                      <a:pt x="35" y="0"/>
                    </a:moveTo>
                    <a:cubicBezTo>
                      <a:pt x="32" y="1"/>
                      <a:pt x="29" y="2"/>
                      <a:pt x="26" y="3"/>
                    </a:cubicBezTo>
                    <a:cubicBezTo>
                      <a:pt x="18" y="6"/>
                      <a:pt x="9" y="8"/>
                      <a:pt x="0" y="9"/>
                    </a:cubicBezTo>
                    <a:cubicBezTo>
                      <a:pt x="0" y="14"/>
                      <a:pt x="0" y="20"/>
                      <a:pt x="1" y="26"/>
                    </a:cubicBezTo>
                    <a:cubicBezTo>
                      <a:pt x="1" y="34"/>
                      <a:pt x="3" y="43"/>
                      <a:pt x="6" y="51"/>
                    </a:cubicBezTo>
                    <a:cubicBezTo>
                      <a:pt x="12" y="63"/>
                      <a:pt x="22" y="72"/>
                      <a:pt x="35" y="77"/>
                    </a:cubicBezTo>
                    <a:cubicBezTo>
                      <a:pt x="48" y="72"/>
                      <a:pt x="58" y="63"/>
                      <a:pt x="64" y="51"/>
                    </a:cubicBezTo>
                    <a:cubicBezTo>
                      <a:pt x="66" y="46"/>
                      <a:pt x="67" y="40"/>
                      <a:pt x="68" y="35"/>
                    </a:cubicBezTo>
                    <a:cubicBezTo>
                      <a:pt x="70" y="27"/>
                      <a:pt x="70" y="19"/>
                      <a:pt x="70" y="12"/>
                    </a:cubicBezTo>
                    <a:cubicBezTo>
                      <a:pt x="70" y="11"/>
                      <a:pt x="70" y="10"/>
                      <a:pt x="70" y="9"/>
                    </a:cubicBezTo>
                    <a:cubicBezTo>
                      <a:pt x="61" y="8"/>
                      <a:pt x="53" y="6"/>
                      <a:pt x="44" y="3"/>
                    </a:cubicBezTo>
                    <a:cubicBezTo>
                      <a:pt x="41" y="2"/>
                      <a:pt x="38" y="1"/>
                      <a:pt x="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9" name="Freeform 16"/>
            <p:cNvSpPr/>
            <p:nvPr/>
          </p:nvSpPr>
          <p:spPr bwMode="auto">
            <a:xfrm>
              <a:off x="5715677" y="5151081"/>
              <a:ext cx="833033" cy="303092"/>
            </a:xfrm>
            <a:custGeom>
              <a:avLst/>
              <a:gdLst>
                <a:gd name="T0" fmla="*/ 0 w 374"/>
                <a:gd name="T1" fmla="*/ 136 h 136"/>
                <a:gd name="T2" fmla="*/ 13 w 374"/>
                <a:gd name="T3" fmla="*/ 120 h 136"/>
                <a:gd name="T4" fmla="*/ 44 w 374"/>
                <a:gd name="T5" fmla="*/ 116 h 136"/>
                <a:gd name="T6" fmla="*/ 74 w 374"/>
                <a:gd name="T7" fmla="*/ 0 h 136"/>
                <a:gd name="T8" fmla="*/ 299 w 374"/>
                <a:gd name="T9" fmla="*/ 0 h 136"/>
                <a:gd name="T10" fmla="*/ 330 w 374"/>
                <a:gd name="T11" fmla="*/ 116 h 136"/>
                <a:gd name="T12" fmla="*/ 360 w 374"/>
                <a:gd name="T13" fmla="*/ 120 h 136"/>
                <a:gd name="T14" fmla="*/ 374 w 374"/>
                <a:gd name="T15" fmla="*/ 136 h 136"/>
                <a:gd name="T16" fmla="*/ 0 w 37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136">
                  <a:moveTo>
                    <a:pt x="0" y="136"/>
                  </a:moveTo>
                  <a:cubicBezTo>
                    <a:pt x="0" y="128"/>
                    <a:pt x="6" y="121"/>
                    <a:pt x="13" y="120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30" y="116"/>
                    <a:pt x="330" y="116"/>
                    <a:pt x="330" y="116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8" y="121"/>
                    <a:pt x="374" y="128"/>
                    <a:pt x="374" y="136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5869105" y="5151081"/>
              <a:ext cx="523352" cy="45181"/>
            </a:xfrm>
            <a:custGeom>
              <a:avLst/>
              <a:gdLst>
                <a:gd name="T0" fmla="*/ 0 w 556"/>
                <a:gd name="T1" fmla="*/ 48 h 48"/>
                <a:gd name="T2" fmla="*/ 12 w 556"/>
                <a:gd name="T3" fmla="*/ 0 h 48"/>
                <a:gd name="T4" fmla="*/ 544 w 556"/>
                <a:gd name="T5" fmla="*/ 0 h 48"/>
                <a:gd name="T6" fmla="*/ 556 w 556"/>
                <a:gd name="T7" fmla="*/ 48 h 48"/>
                <a:gd name="T8" fmla="*/ 0 w 55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8">
                  <a:moveTo>
                    <a:pt x="0" y="48"/>
                  </a:moveTo>
                  <a:lnTo>
                    <a:pt x="12" y="0"/>
                  </a:lnTo>
                  <a:lnTo>
                    <a:pt x="544" y="0"/>
                  </a:lnTo>
                  <a:lnTo>
                    <a:pt x="556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4867583" y="3429479"/>
              <a:ext cx="2484980" cy="1506049"/>
            </a:xfrm>
            <a:custGeom>
              <a:avLst/>
              <a:gdLst>
                <a:gd name="T0" fmla="*/ 0 w 1116"/>
                <a:gd name="T1" fmla="*/ 676 h 676"/>
                <a:gd name="T2" fmla="*/ 0 w 1116"/>
                <a:gd name="T3" fmla="*/ 26 h 676"/>
                <a:gd name="T4" fmla="*/ 25 w 1116"/>
                <a:gd name="T5" fmla="*/ 0 h 676"/>
                <a:gd name="T6" fmla="*/ 1091 w 1116"/>
                <a:gd name="T7" fmla="*/ 0 h 676"/>
                <a:gd name="T8" fmla="*/ 1116 w 1116"/>
                <a:gd name="T9" fmla="*/ 26 h 676"/>
                <a:gd name="T10" fmla="*/ 1116 w 1116"/>
                <a:gd name="T11" fmla="*/ 676 h 676"/>
                <a:gd name="T12" fmla="*/ 0 w 1116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6" h="676">
                  <a:moveTo>
                    <a:pt x="0" y="67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105" y="0"/>
                    <a:pt x="1116" y="12"/>
                    <a:pt x="1116" y="26"/>
                  </a:cubicBezTo>
                  <a:cubicBezTo>
                    <a:pt x="1116" y="676"/>
                    <a:pt x="1116" y="676"/>
                    <a:pt x="1116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867583" y="4935528"/>
              <a:ext cx="2484980" cy="224966"/>
            </a:xfrm>
            <a:custGeom>
              <a:avLst/>
              <a:gdLst>
                <a:gd name="T0" fmla="*/ 1091 w 1116"/>
                <a:gd name="T1" fmla="*/ 101 h 101"/>
                <a:gd name="T2" fmla="*/ 25 w 1116"/>
                <a:gd name="T3" fmla="*/ 101 h 101"/>
                <a:gd name="T4" fmla="*/ 0 w 1116"/>
                <a:gd name="T5" fmla="*/ 76 h 101"/>
                <a:gd name="T6" fmla="*/ 0 w 1116"/>
                <a:gd name="T7" fmla="*/ 0 h 101"/>
                <a:gd name="T8" fmla="*/ 1116 w 1116"/>
                <a:gd name="T9" fmla="*/ 0 h 101"/>
                <a:gd name="T10" fmla="*/ 1116 w 1116"/>
                <a:gd name="T11" fmla="*/ 76 h 101"/>
                <a:gd name="T12" fmla="*/ 1091 w 1116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6" h="101">
                  <a:moveTo>
                    <a:pt x="1091" y="101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1"/>
                    <a:pt x="0" y="9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1116" y="76"/>
                    <a:pt x="1116" y="76"/>
                    <a:pt x="1116" y="76"/>
                  </a:cubicBezTo>
                  <a:cubicBezTo>
                    <a:pt x="1116" y="90"/>
                    <a:pt x="1105" y="101"/>
                    <a:pt x="1091" y="1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945709" y="3527373"/>
              <a:ext cx="2330610" cy="1310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4945709" y="4721858"/>
              <a:ext cx="2330610" cy="1157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5629079" y="3567848"/>
              <a:ext cx="963871" cy="649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5824865" y="3652563"/>
              <a:ext cx="572299" cy="62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268569" y="4180621"/>
              <a:ext cx="293679" cy="4857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5275157" y="3773047"/>
              <a:ext cx="1003405" cy="3718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211732" y="3924593"/>
              <a:ext cx="32004" cy="68713"/>
            </a:xfrm>
            <a:custGeom>
              <a:avLst/>
              <a:gdLst>
                <a:gd name="T0" fmla="*/ 0 w 14"/>
                <a:gd name="T1" fmla="*/ 4 h 31"/>
                <a:gd name="T2" fmla="*/ 1 w 14"/>
                <a:gd name="T3" fmla="*/ 1 h 31"/>
                <a:gd name="T4" fmla="*/ 3 w 14"/>
                <a:gd name="T5" fmla="*/ 1 h 31"/>
                <a:gd name="T6" fmla="*/ 13 w 14"/>
                <a:gd name="T7" fmla="*/ 14 h 31"/>
                <a:gd name="T8" fmla="*/ 13 w 14"/>
                <a:gd name="T9" fmla="*/ 14 h 31"/>
                <a:gd name="T10" fmla="*/ 13 w 14"/>
                <a:gd name="T11" fmla="*/ 14 h 31"/>
                <a:gd name="T12" fmla="*/ 13 w 14"/>
                <a:gd name="T13" fmla="*/ 14 h 31"/>
                <a:gd name="T14" fmla="*/ 13 w 14"/>
                <a:gd name="T15" fmla="*/ 14 h 31"/>
                <a:gd name="T16" fmla="*/ 13 w 14"/>
                <a:gd name="T17" fmla="*/ 15 h 31"/>
                <a:gd name="T18" fmla="*/ 13 w 14"/>
                <a:gd name="T19" fmla="*/ 15 h 31"/>
                <a:gd name="T20" fmla="*/ 13 w 14"/>
                <a:gd name="T21" fmla="*/ 15 h 31"/>
                <a:gd name="T22" fmla="*/ 13 w 14"/>
                <a:gd name="T23" fmla="*/ 15 h 31"/>
                <a:gd name="T24" fmla="*/ 13 w 14"/>
                <a:gd name="T25" fmla="*/ 15 h 31"/>
                <a:gd name="T26" fmla="*/ 14 w 14"/>
                <a:gd name="T27" fmla="*/ 15 h 31"/>
                <a:gd name="T28" fmla="*/ 14 w 14"/>
                <a:gd name="T29" fmla="*/ 15 h 31"/>
                <a:gd name="T30" fmla="*/ 14 w 14"/>
                <a:gd name="T31" fmla="*/ 15 h 31"/>
                <a:gd name="T32" fmla="*/ 14 w 14"/>
                <a:gd name="T33" fmla="*/ 15 h 31"/>
                <a:gd name="T34" fmla="*/ 14 w 14"/>
                <a:gd name="T35" fmla="*/ 15 h 31"/>
                <a:gd name="T36" fmla="*/ 14 w 14"/>
                <a:gd name="T37" fmla="*/ 15 h 31"/>
                <a:gd name="T38" fmla="*/ 14 w 14"/>
                <a:gd name="T39" fmla="*/ 15 h 31"/>
                <a:gd name="T40" fmla="*/ 14 w 14"/>
                <a:gd name="T41" fmla="*/ 16 h 31"/>
                <a:gd name="T42" fmla="*/ 14 w 14"/>
                <a:gd name="T43" fmla="*/ 16 h 31"/>
                <a:gd name="T44" fmla="*/ 14 w 14"/>
                <a:gd name="T45" fmla="*/ 16 h 31"/>
                <a:gd name="T46" fmla="*/ 13 w 14"/>
                <a:gd name="T47" fmla="*/ 16 h 31"/>
                <a:gd name="T48" fmla="*/ 13 w 14"/>
                <a:gd name="T49" fmla="*/ 16 h 31"/>
                <a:gd name="T50" fmla="*/ 13 w 14"/>
                <a:gd name="T51" fmla="*/ 16 h 31"/>
                <a:gd name="T52" fmla="*/ 13 w 14"/>
                <a:gd name="T53" fmla="*/ 16 h 31"/>
                <a:gd name="T54" fmla="*/ 13 w 14"/>
                <a:gd name="T55" fmla="*/ 16 h 31"/>
                <a:gd name="T56" fmla="*/ 13 w 14"/>
                <a:gd name="T57" fmla="*/ 16 h 31"/>
                <a:gd name="T58" fmla="*/ 13 w 14"/>
                <a:gd name="T59" fmla="*/ 16 h 31"/>
                <a:gd name="T60" fmla="*/ 13 w 14"/>
                <a:gd name="T61" fmla="*/ 16 h 31"/>
                <a:gd name="T62" fmla="*/ 13 w 14"/>
                <a:gd name="T63" fmla="*/ 16 h 31"/>
                <a:gd name="T64" fmla="*/ 13 w 14"/>
                <a:gd name="T65" fmla="*/ 17 h 31"/>
                <a:gd name="T66" fmla="*/ 3 w 14"/>
                <a:gd name="T67" fmla="*/ 30 h 31"/>
                <a:gd name="T68" fmla="*/ 1 w 14"/>
                <a:gd name="T69" fmla="*/ 30 h 31"/>
                <a:gd name="T70" fmla="*/ 0 w 14"/>
                <a:gd name="T71" fmla="*/ 27 h 31"/>
                <a:gd name="T72" fmla="*/ 9 w 14"/>
                <a:gd name="T73" fmla="*/ 15 h 31"/>
                <a:gd name="T74" fmla="*/ 0 w 14"/>
                <a:gd name="T7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31">
                  <a:moveTo>
                    <a:pt x="0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1" y="31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9" y="15"/>
                    <a:pt x="9" y="15"/>
                    <a:pt x="9" y="1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5312809" y="3924593"/>
              <a:ext cx="31062" cy="68713"/>
            </a:xfrm>
            <a:custGeom>
              <a:avLst/>
              <a:gdLst>
                <a:gd name="T0" fmla="*/ 10 w 14"/>
                <a:gd name="T1" fmla="*/ 1 h 31"/>
                <a:gd name="T2" fmla="*/ 13 w 14"/>
                <a:gd name="T3" fmla="*/ 1 h 31"/>
                <a:gd name="T4" fmla="*/ 13 w 14"/>
                <a:gd name="T5" fmla="*/ 4 h 31"/>
                <a:gd name="T6" fmla="*/ 4 w 14"/>
                <a:gd name="T7" fmla="*/ 15 h 31"/>
                <a:gd name="T8" fmla="*/ 13 w 14"/>
                <a:gd name="T9" fmla="*/ 27 h 31"/>
                <a:gd name="T10" fmla="*/ 13 w 14"/>
                <a:gd name="T11" fmla="*/ 30 h 31"/>
                <a:gd name="T12" fmla="*/ 10 w 14"/>
                <a:gd name="T13" fmla="*/ 30 h 31"/>
                <a:gd name="T14" fmla="*/ 0 w 14"/>
                <a:gd name="T15" fmla="*/ 17 h 31"/>
                <a:gd name="T16" fmla="*/ 0 w 14"/>
                <a:gd name="T17" fmla="*/ 16 h 31"/>
                <a:gd name="T18" fmla="*/ 0 w 14"/>
                <a:gd name="T19" fmla="*/ 16 h 31"/>
                <a:gd name="T20" fmla="*/ 0 w 14"/>
                <a:gd name="T21" fmla="*/ 16 h 31"/>
                <a:gd name="T22" fmla="*/ 0 w 14"/>
                <a:gd name="T23" fmla="*/ 16 h 31"/>
                <a:gd name="T24" fmla="*/ 0 w 14"/>
                <a:gd name="T25" fmla="*/ 16 h 31"/>
                <a:gd name="T26" fmla="*/ 0 w 14"/>
                <a:gd name="T27" fmla="*/ 16 h 31"/>
                <a:gd name="T28" fmla="*/ 0 w 14"/>
                <a:gd name="T29" fmla="*/ 16 h 31"/>
                <a:gd name="T30" fmla="*/ 0 w 14"/>
                <a:gd name="T31" fmla="*/ 16 h 31"/>
                <a:gd name="T32" fmla="*/ 0 w 14"/>
                <a:gd name="T33" fmla="*/ 16 h 31"/>
                <a:gd name="T34" fmla="*/ 0 w 14"/>
                <a:gd name="T35" fmla="*/ 16 h 31"/>
                <a:gd name="T36" fmla="*/ 0 w 14"/>
                <a:gd name="T37" fmla="*/ 16 h 31"/>
                <a:gd name="T38" fmla="*/ 0 w 14"/>
                <a:gd name="T39" fmla="*/ 16 h 31"/>
                <a:gd name="T40" fmla="*/ 0 w 14"/>
                <a:gd name="T41" fmla="*/ 15 h 31"/>
                <a:gd name="T42" fmla="*/ 0 w 14"/>
                <a:gd name="T43" fmla="*/ 15 h 31"/>
                <a:gd name="T44" fmla="*/ 0 w 14"/>
                <a:gd name="T45" fmla="*/ 15 h 31"/>
                <a:gd name="T46" fmla="*/ 0 w 14"/>
                <a:gd name="T47" fmla="*/ 15 h 31"/>
                <a:gd name="T48" fmla="*/ 0 w 14"/>
                <a:gd name="T49" fmla="*/ 15 h 31"/>
                <a:gd name="T50" fmla="*/ 0 w 14"/>
                <a:gd name="T51" fmla="*/ 15 h 31"/>
                <a:gd name="T52" fmla="*/ 0 w 14"/>
                <a:gd name="T53" fmla="*/ 15 h 31"/>
                <a:gd name="T54" fmla="*/ 0 w 14"/>
                <a:gd name="T55" fmla="*/ 15 h 31"/>
                <a:gd name="T56" fmla="*/ 0 w 14"/>
                <a:gd name="T57" fmla="*/ 15 h 31"/>
                <a:gd name="T58" fmla="*/ 0 w 14"/>
                <a:gd name="T59" fmla="*/ 15 h 31"/>
                <a:gd name="T60" fmla="*/ 0 w 14"/>
                <a:gd name="T61" fmla="*/ 15 h 31"/>
                <a:gd name="T62" fmla="*/ 0 w 14"/>
                <a:gd name="T63" fmla="*/ 15 h 31"/>
                <a:gd name="T64" fmla="*/ 0 w 14"/>
                <a:gd name="T65" fmla="*/ 14 h 31"/>
                <a:gd name="T66" fmla="*/ 0 w 14"/>
                <a:gd name="T67" fmla="*/ 14 h 31"/>
                <a:gd name="T68" fmla="*/ 0 w 14"/>
                <a:gd name="T69" fmla="*/ 14 h 31"/>
                <a:gd name="T70" fmla="*/ 0 w 14"/>
                <a:gd name="T71" fmla="*/ 14 h 31"/>
                <a:gd name="T72" fmla="*/ 0 w 14"/>
                <a:gd name="T73" fmla="*/ 14 h 31"/>
                <a:gd name="T74" fmla="*/ 10 w 14"/>
                <a:gd name="T7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31">
                  <a:moveTo>
                    <a:pt x="10" y="1"/>
                  </a:moveTo>
                  <a:cubicBezTo>
                    <a:pt x="11" y="0"/>
                    <a:pt x="12" y="0"/>
                    <a:pt x="13" y="1"/>
                  </a:cubicBezTo>
                  <a:cubicBezTo>
                    <a:pt x="14" y="2"/>
                    <a:pt x="14" y="3"/>
                    <a:pt x="13" y="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29"/>
                    <a:pt x="13" y="30"/>
                  </a:cubicBezTo>
                  <a:cubicBezTo>
                    <a:pt x="12" y="31"/>
                    <a:pt x="11" y="30"/>
                    <a:pt x="10" y="3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5637550" y="4180621"/>
              <a:ext cx="293679" cy="2400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310566" y="4180621"/>
              <a:ext cx="642895" cy="2400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310566" y="3773047"/>
              <a:ext cx="642895" cy="371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ChangeArrowheads="1"/>
            </p:cNvSpPr>
            <p:nvPr/>
          </p:nvSpPr>
          <p:spPr bwMode="auto">
            <a:xfrm>
              <a:off x="5637549" y="4189092"/>
              <a:ext cx="627834" cy="485700"/>
            </a:xfrm>
            <a:custGeom>
              <a:avLst/>
              <a:gdLst>
                <a:gd name="connsiteX0" fmla="*/ 0 w 627834"/>
                <a:gd name="connsiteY0" fmla="*/ 467816 h 485700"/>
                <a:gd name="connsiteX1" fmla="*/ 627834 w 627834"/>
                <a:gd name="connsiteY1" fmla="*/ 467816 h 485700"/>
                <a:gd name="connsiteX2" fmla="*/ 627834 w 627834"/>
                <a:gd name="connsiteY2" fmla="*/ 485700 h 485700"/>
                <a:gd name="connsiteX3" fmla="*/ 0 w 627834"/>
                <a:gd name="connsiteY3" fmla="*/ 485700 h 485700"/>
                <a:gd name="connsiteX4" fmla="*/ 0 w 627834"/>
                <a:gd name="connsiteY4" fmla="*/ 432048 h 485700"/>
                <a:gd name="connsiteX5" fmla="*/ 627834 w 627834"/>
                <a:gd name="connsiteY5" fmla="*/ 432048 h 485700"/>
                <a:gd name="connsiteX6" fmla="*/ 627834 w 627834"/>
                <a:gd name="connsiteY6" fmla="*/ 452756 h 485700"/>
                <a:gd name="connsiteX7" fmla="*/ 0 w 627834"/>
                <a:gd name="connsiteY7" fmla="*/ 452756 h 485700"/>
                <a:gd name="connsiteX8" fmla="*/ 0 w 627834"/>
                <a:gd name="connsiteY8" fmla="*/ 396279 h 485700"/>
                <a:gd name="connsiteX9" fmla="*/ 627834 w 627834"/>
                <a:gd name="connsiteY9" fmla="*/ 396279 h 485700"/>
                <a:gd name="connsiteX10" fmla="*/ 627834 w 627834"/>
                <a:gd name="connsiteY10" fmla="*/ 416987 h 485700"/>
                <a:gd name="connsiteX11" fmla="*/ 0 w 627834"/>
                <a:gd name="connsiteY11" fmla="*/ 416987 h 485700"/>
                <a:gd name="connsiteX12" fmla="*/ 0 w 627834"/>
                <a:gd name="connsiteY12" fmla="*/ 360510 h 485700"/>
                <a:gd name="connsiteX13" fmla="*/ 627834 w 627834"/>
                <a:gd name="connsiteY13" fmla="*/ 360510 h 485700"/>
                <a:gd name="connsiteX14" fmla="*/ 627834 w 627834"/>
                <a:gd name="connsiteY14" fmla="*/ 381218 h 485700"/>
                <a:gd name="connsiteX15" fmla="*/ 0 w 627834"/>
                <a:gd name="connsiteY15" fmla="*/ 381218 h 485700"/>
                <a:gd name="connsiteX16" fmla="*/ 0 w 627834"/>
                <a:gd name="connsiteY16" fmla="*/ 325683 h 485700"/>
                <a:gd name="connsiteX17" fmla="*/ 627834 w 627834"/>
                <a:gd name="connsiteY17" fmla="*/ 325683 h 485700"/>
                <a:gd name="connsiteX18" fmla="*/ 627834 w 627834"/>
                <a:gd name="connsiteY18" fmla="*/ 345450 h 485700"/>
                <a:gd name="connsiteX19" fmla="*/ 0 w 627834"/>
                <a:gd name="connsiteY19" fmla="*/ 345450 h 485700"/>
                <a:gd name="connsiteX20" fmla="*/ 0 w 627834"/>
                <a:gd name="connsiteY20" fmla="*/ 291797 h 485700"/>
                <a:gd name="connsiteX21" fmla="*/ 627834 w 627834"/>
                <a:gd name="connsiteY21" fmla="*/ 291797 h 485700"/>
                <a:gd name="connsiteX22" fmla="*/ 627834 w 627834"/>
                <a:gd name="connsiteY22" fmla="*/ 309681 h 485700"/>
                <a:gd name="connsiteX23" fmla="*/ 0 w 627834"/>
                <a:gd name="connsiteY23" fmla="*/ 309681 h 485700"/>
                <a:gd name="connsiteX24" fmla="*/ 0 w 627834"/>
                <a:gd name="connsiteY24" fmla="*/ 256028 h 485700"/>
                <a:gd name="connsiteX25" fmla="*/ 627834 w 627834"/>
                <a:gd name="connsiteY25" fmla="*/ 256028 h 485700"/>
                <a:gd name="connsiteX26" fmla="*/ 627834 w 627834"/>
                <a:gd name="connsiteY26" fmla="*/ 273912 h 485700"/>
                <a:gd name="connsiteX27" fmla="*/ 0 w 627834"/>
                <a:gd name="connsiteY27" fmla="*/ 273912 h 485700"/>
                <a:gd name="connsiteX28" fmla="*/ 320977 w 627834"/>
                <a:gd name="connsiteY28" fmla="*/ 211788 h 485700"/>
                <a:gd name="connsiteX29" fmla="*/ 627834 w 627834"/>
                <a:gd name="connsiteY29" fmla="*/ 211788 h 485700"/>
                <a:gd name="connsiteX30" fmla="*/ 627834 w 627834"/>
                <a:gd name="connsiteY30" fmla="*/ 231555 h 485700"/>
                <a:gd name="connsiteX31" fmla="*/ 320977 w 627834"/>
                <a:gd name="connsiteY31" fmla="*/ 231555 h 485700"/>
                <a:gd name="connsiteX32" fmla="*/ 320977 w 627834"/>
                <a:gd name="connsiteY32" fmla="*/ 176019 h 485700"/>
                <a:gd name="connsiteX33" fmla="*/ 627834 w 627834"/>
                <a:gd name="connsiteY33" fmla="*/ 176019 h 485700"/>
                <a:gd name="connsiteX34" fmla="*/ 627834 w 627834"/>
                <a:gd name="connsiteY34" fmla="*/ 195786 h 485700"/>
                <a:gd name="connsiteX35" fmla="*/ 320977 w 627834"/>
                <a:gd name="connsiteY35" fmla="*/ 195786 h 485700"/>
                <a:gd name="connsiteX36" fmla="*/ 320977 w 627834"/>
                <a:gd name="connsiteY36" fmla="*/ 143074 h 485700"/>
                <a:gd name="connsiteX37" fmla="*/ 627834 w 627834"/>
                <a:gd name="connsiteY37" fmla="*/ 143074 h 485700"/>
                <a:gd name="connsiteX38" fmla="*/ 627834 w 627834"/>
                <a:gd name="connsiteY38" fmla="*/ 160958 h 485700"/>
                <a:gd name="connsiteX39" fmla="*/ 320977 w 627834"/>
                <a:gd name="connsiteY39" fmla="*/ 160958 h 485700"/>
                <a:gd name="connsiteX40" fmla="*/ 320977 w 627834"/>
                <a:gd name="connsiteY40" fmla="*/ 107306 h 485700"/>
                <a:gd name="connsiteX41" fmla="*/ 627834 w 627834"/>
                <a:gd name="connsiteY41" fmla="*/ 107306 h 485700"/>
                <a:gd name="connsiteX42" fmla="*/ 627834 w 627834"/>
                <a:gd name="connsiteY42" fmla="*/ 125190 h 485700"/>
                <a:gd name="connsiteX43" fmla="*/ 320977 w 627834"/>
                <a:gd name="connsiteY43" fmla="*/ 125190 h 485700"/>
                <a:gd name="connsiteX44" fmla="*/ 320977 w 627834"/>
                <a:gd name="connsiteY44" fmla="*/ 71537 h 485700"/>
                <a:gd name="connsiteX45" fmla="*/ 627834 w 627834"/>
                <a:gd name="connsiteY45" fmla="*/ 71537 h 485700"/>
                <a:gd name="connsiteX46" fmla="*/ 627834 w 627834"/>
                <a:gd name="connsiteY46" fmla="*/ 91304 h 485700"/>
                <a:gd name="connsiteX47" fmla="*/ 320977 w 627834"/>
                <a:gd name="connsiteY47" fmla="*/ 91304 h 485700"/>
                <a:gd name="connsiteX48" fmla="*/ 320977 w 627834"/>
                <a:gd name="connsiteY48" fmla="*/ 35768 h 485700"/>
                <a:gd name="connsiteX49" fmla="*/ 627834 w 627834"/>
                <a:gd name="connsiteY49" fmla="*/ 35768 h 485700"/>
                <a:gd name="connsiteX50" fmla="*/ 627834 w 627834"/>
                <a:gd name="connsiteY50" fmla="*/ 55535 h 485700"/>
                <a:gd name="connsiteX51" fmla="*/ 320977 w 627834"/>
                <a:gd name="connsiteY51" fmla="*/ 55535 h 485700"/>
                <a:gd name="connsiteX52" fmla="*/ 320977 w 627834"/>
                <a:gd name="connsiteY52" fmla="*/ 0 h 485700"/>
                <a:gd name="connsiteX53" fmla="*/ 627834 w 627834"/>
                <a:gd name="connsiteY53" fmla="*/ 0 h 485700"/>
                <a:gd name="connsiteX54" fmla="*/ 627834 w 627834"/>
                <a:gd name="connsiteY54" fmla="*/ 19767 h 485700"/>
                <a:gd name="connsiteX55" fmla="*/ 320977 w 627834"/>
                <a:gd name="connsiteY55" fmla="*/ 19767 h 4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27834" h="485700">
                  <a:moveTo>
                    <a:pt x="0" y="467816"/>
                  </a:moveTo>
                  <a:lnTo>
                    <a:pt x="627834" y="467816"/>
                  </a:lnTo>
                  <a:lnTo>
                    <a:pt x="627834" y="485700"/>
                  </a:lnTo>
                  <a:lnTo>
                    <a:pt x="0" y="485700"/>
                  </a:lnTo>
                  <a:close/>
                  <a:moveTo>
                    <a:pt x="0" y="432048"/>
                  </a:moveTo>
                  <a:lnTo>
                    <a:pt x="627834" y="432048"/>
                  </a:lnTo>
                  <a:lnTo>
                    <a:pt x="627834" y="452756"/>
                  </a:lnTo>
                  <a:lnTo>
                    <a:pt x="0" y="452756"/>
                  </a:lnTo>
                  <a:close/>
                  <a:moveTo>
                    <a:pt x="0" y="396279"/>
                  </a:moveTo>
                  <a:lnTo>
                    <a:pt x="627834" y="396279"/>
                  </a:lnTo>
                  <a:lnTo>
                    <a:pt x="627834" y="416987"/>
                  </a:lnTo>
                  <a:lnTo>
                    <a:pt x="0" y="416987"/>
                  </a:lnTo>
                  <a:close/>
                  <a:moveTo>
                    <a:pt x="0" y="360510"/>
                  </a:moveTo>
                  <a:lnTo>
                    <a:pt x="627834" y="360510"/>
                  </a:lnTo>
                  <a:lnTo>
                    <a:pt x="627834" y="381218"/>
                  </a:lnTo>
                  <a:lnTo>
                    <a:pt x="0" y="381218"/>
                  </a:lnTo>
                  <a:close/>
                  <a:moveTo>
                    <a:pt x="0" y="325683"/>
                  </a:moveTo>
                  <a:lnTo>
                    <a:pt x="627834" y="325683"/>
                  </a:lnTo>
                  <a:lnTo>
                    <a:pt x="627834" y="345450"/>
                  </a:lnTo>
                  <a:lnTo>
                    <a:pt x="0" y="345450"/>
                  </a:lnTo>
                  <a:close/>
                  <a:moveTo>
                    <a:pt x="0" y="291797"/>
                  </a:moveTo>
                  <a:lnTo>
                    <a:pt x="627834" y="291797"/>
                  </a:lnTo>
                  <a:lnTo>
                    <a:pt x="627834" y="309681"/>
                  </a:lnTo>
                  <a:lnTo>
                    <a:pt x="0" y="309681"/>
                  </a:lnTo>
                  <a:close/>
                  <a:moveTo>
                    <a:pt x="0" y="256028"/>
                  </a:moveTo>
                  <a:lnTo>
                    <a:pt x="627834" y="256028"/>
                  </a:lnTo>
                  <a:lnTo>
                    <a:pt x="627834" y="273912"/>
                  </a:lnTo>
                  <a:lnTo>
                    <a:pt x="0" y="273912"/>
                  </a:lnTo>
                  <a:close/>
                  <a:moveTo>
                    <a:pt x="320977" y="211788"/>
                  </a:moveTo>
                  <a:lnTo>
                    <a:pt x="627834" y="211788"/>
                  </a:lnTo>
                  <a:lnTo>
                    <a:pt x="627834" y="231555"/>
                  </a:lnTo>
                  <a:lnTo>
                    <a:pt x="320977" y="231555"/>
                  </a:lnTo>
                  <a:close/>
                  <a:moveTo>
                    <a:pt x="320977" y="176019"/>
                  </a:moveTo>
                  <a:lnTo>
                    <a:pt x="627834" y="176019"/>
                  </a:lnTo>
                  <a:lnTo>
                    <a:pt x="627834" y="195786"/>
                  </a:lnTo>
                  <a:lnTo>
                    <a:pt x="320977" y="195786"/>
                  </a:lnTo>
                  <a:close/>
                  <a:moveTo>
                    <a:pt x="320977" y="143074"/>
                  </a:moveTo>
                  <a:lnTo>
                    <a:pt x="627834" y="143074"/>
                  </a:lnTo>
                  <a:lnTo>
                    <a:pt x="627834" y="160958"/>
                  </a:lnTo>
                  <a:lnTo>
                    <a:pt x="320977" y="160958"/>
                  </a:lnTo>
                  <a:close/>
                  <a:moveTo>
                    <a:pt x="320977" y="107306"/>
                  </a:moveTo>
                  <a:lnTo>
                    <a:pt x="627834" y="107306"/>
                  </a:lnTo>
                  <a:lnTo>
                    <a:pt x="627834" y="125190"/>
                  </a:lnTo>
                  <a:lnTo>
                    <a:pt x="320977" y="125190"/>
                  </a:lnTo>
                  <a:close/>
                  <a:moveTo>
                    <a:pt x="320977" y="71537"/>
                  </a:moveTo>
                  <a:lnTo>
                    <a:pt x="627834" y="71537"/>
                  </a:lnTo>
                  <a:lnTo>
                    <a:pt x="627834" y="91304"/>
                  </a:lnTo>
                  <a:lnTo>
                    <a:pt x="320977" y="91304"/>
                  </a:lnTo>
                  <a:close/>
                  <a:moveTo>
                    <a:pt x="320977" y="35768"/>
                  </a:moveTo>
                  <a:lnTo>
                    <a:pt x="627834" y="35768"/>
                  </a:lnTo>
                  <a:lnTo>
                    <a:pt x="627834" y="55535"/>
                  </a:lnTo>
                  <a:lnTo>
                    <a:pt x="320977" y="55535"/>
                  </a:lnTo>
                  <a:close/>
                  <a:moveTo>
                    <a:pt x="320977" y="0"/>
                  </a:moveTo>
                  <a:lnTo>
                    <a:pt x="627834" y="0"/>
                  </a:lnTo>
                  <a:lnTo>
                    <a:pt x="627834" y="19767"/>
                  </a:lnTo>
                  <a:lnTo>
                    <a:pt x="320977" y="1976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310566" y="4443239"/>
              <a:ext cx="311564" cy="2428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641897" y="4443239"/>
              <a:ext cx="311564" cy="2428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4673679" y="2193578"/>
              <a:ext cx="652307" cy="650425"/>
            </a:xfrm>
            <a:custGeom>
              <a:avLst/>
              <a:gdLst>
                <a:gd name="T0" fmla="*/ 83 w 293"/>
                <a:gd name="T1" fmla="*/ 35 h 292"/>
                <a:gd name="T2" fmla="*/ 258 w 293"/>
                <a:gd name="T3" fmla="*/ 82 h 292"/>
                <a:gd name="T4" fmla="*/ 211 w 293"/>
                <a:gd name="T5" fmla="*/ 257 h 292"/>
                <a:gd name="T6" fmla="*/ 36 w 293"/>
                <a:gd name="T7" fmla="*/ 210 h 292"/>
                <a:gd name="T8" fmla="*/ 83 w 293"/>
                <a:gd name="T9" fmla="*/ 3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292">
                  <a:moveTo>
                    <a:pt x="83" y="35"/>
                  </a:moveTo>
                  <a:cubicBezTo>
                    <a:pt x="144" y="0"/>
                    <a:pt x="222" y="21"/>
                    <a:pt x="258" y="82"/>
                  </a:cubicBezTo>
                  <a:cubicBezTo>
                    <a:pt x="293" y="143"/>
                    <a:pt x="272" y="221"/>
                    <a:pt x="211" y="257"/>
                  </a:cubicBezTo>
                  <a:cubicBezTo>
                    <a:pt x="149" y="292"/>
                    <a:pt x="71" y="271"/>
                    <a:pt x="36" y="210"/>
                  </a:cubicBezTo>
                  <a:cubicBezTo>
                    <a:pt x="0" y="149"/>
                    <a:pt x="21" y="70"/>
                    <a:pt x="83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4856288" y="2427016"/>
              <a:ext cx="288031" cy="181667"/>
            </a:xfrm>
            <a:custGeom>
              <a:avLst/>
              <a:gdLst>
                <a:gd name="connsiteX0" fmla="*/ 287090 w 288031"/>
                <a:gd name="connsiteY0" fmla="*/ 180726 h 181667"/>
                <a:gd name="connsiteX1" fmla="*/ 288031 w 288031"/>
                <a:gd name="connsiteY1" fmla="*/ 180726 h 181667"/>
                <a:gd name="connsiteX2" fmla="*/ 288031 w 288031"/>
                <a:gd name="connsiteY2" fmla="*/ 181667 h 181667"/>
                <a:gd name="connsiteX3" fmla="*/ 287090 w 288031"/>
                <a:gd name="connsiteY3" fmla="*/ 181667 h 181667"/>
                <a:gd name="connsiteX4" fmla="*/ 91304 w 288031"/>
                <a:gd name="connsiteY4" fmla="*/ 78126 h 181667"/>
                <a:gd name="connsiteX5" fmla="*/ 144957 w 288031"/>
                <a:gd name="connsiteY5" fmla="*/ 120484 h 181667"/>
                <a:gd name="connsiteX6" fmla="*/ 195786 w 288031"/>
                <a:gd name="connsiteY6" fmla="*/ 78126 h 181667"/>
                <a:gd name="connsiteX7" fmla="*/ 280502 w 288031"/>
                <a:gd name="connsiteY7" fmla="*/ 180726 h 181667"/>
                <a:gd name="connsiteX8" fmla="*/ 6589 w 288031"/>
                <a:gd name="connsiteY8" fmla="*/ 180726 h 181667"/>
                <a:gd name="connsiteX9" fmla="*/ 287090 w 288031"/>
                <a:gd name="connsiteY9" fmla="*/ 6589 h 181667"/>
                <a:gd name="connsiteX10" fmla="*/ 287090 w 288031"/>
                <a:gd name="connsiteY10" fmla="*/ 174137 h 181667"/>
                <a:gd name="connsiteX11" fmla="*/ 202375 w 288031"/>
                <a:gd name="connsiteY11" fmla="*/ 73420 h 181667"/>
                <a:gd name="connsiteX12" fmla="*/ 0 w 288031"/>
                <a:gd name="connsiteY12" fmla="*/ 6589 h 181667"/>
                <a:gd name="connsiteX13" fmla="*/ 84715 w 288031"/>
                <a:gd name="connsiteY13" fmla="*/ 73420 h 181667"/>
                <a:gd name="connsiteX14" fmla="*/ 0 w 288031"/>
                <a:gd name="connsiteY14" fmla="*/ 174137 h 181667"/>
                <a:gd name="connsiteX15" fmla="*/ 6589 w 288031"/>
                <a:gd name="connsiteY15" fmla="*/ 0 h 181667"/>
                <a:gd name="connsiteX16" fmla="*/ 280502 w 288031"/>
                <a:gd name="connsiteY16" fmla="*/ 0 h 181667"/>
                <a:gd name="connsiteX17" fmla="*/ 197669 w 288031"/>
                <a:gd name="connsiteY17" fmla="*/ 66831 h 181667"/>
                <a:gd name="connsiteX18" fmla="*/ 193904 w 288031"/>
                <a:gd name="connsiteY18" fmla="*/ 69655 h 181667"/>
                <a:gd name="connsiteX19" fmla="*/ 191080 w 288031"/>
                <a:gd name="connsiteY19" fmla="*/ 71537 h 181667"/>
                <a:gd name="connsiteX20" fmla="*/ 144958 w 288031"/>
                <a:gd name="connsiteY20" fmla="*/ 112012 h 181667"/>
                <a:gd name="connsiteX21" fmla="*/ 96011 w 288031"/>
                <a:gd name="connsiteY21" fmla="*/ 71537 h 181667"/>
                <a:gd name="connsiteX22" fmla="*/ 93187 w 288031"/>
                <a:gd name="connsiteY22" fmla="*/ 69655 h 181667"/>
                <a:gd name="connsiteX23" fmla="*/ 91305 w 288031"/>
                <a:gd name="connsiteY23" fmla="*/ 66831 h 18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8031" h="181667">
                  <a:moveTo>
                    <a:pt x="287090" y="180726"/>
                  </a:moveTo>
                  <a:lnTo>
                    <a:pt x="288031" y="180726"/>
                  </a:lnTo>
                  <a:lnTo>
                    <a:pt x="288031" y="181667"/>
                  </a:lnTo>
                  <a:lnTo>
                    <a:pt x="287090" y="181667"/>
                  </a:lnTo>
                  <a:close/>
                  <a:moveTo>
                    <a:pt x="91304" y="78126"/>
                  </a:moveTo>
                  <a:lnTo>
                    <a:pt x="144957" y="120484"/>
                  </a:lnTo>
                  <a:lnTo>
                    <a:pt x="195786" y="78126"/>
                  </a:lnTo>
                  <a:lnTo>
                    <a:pt x="280502" y="180726"/>
                  </a:lnTo>
                  <a:lnTo>
                    <a:pt x="6589" y="180726"/>
                  </a:lnTo>
                  <a:close/>
                  <a:moveTo>
                    <a:pt x="287090" y="6589"/>
                  </a:moveTo>
                  <a:lnTo>
                    <a:pt x="287090" y="174137"/>
                  </a:lnTo>
                  <a:lnTo>
                    <a:pt x="202375" y="73420"/>
                  </a:lnTo>
                  <a:close/>
                  <a:moveTo>
                    <a:pt x="0" y="6589"/>
                  </a:moveTo>
                  <a:lnTo>
                    <a:pt x="84715" y="73420"/>
                  </a:lnTo>
                  <a:lnTo>
                    <a:pt x="0" y="174137"/>
                  </a:lnTo>
                  <a:close/>
                  <a:moveTo>
                    <a:pt x="6589" y="0"/>
                  </a:moveTo>
                  <a:lnTo>
                    <a:pt x="280502" y="0"/>
                  </a:lnTo>
                  <a:lnTo>
                    <a:pt x="197669" y="66831"/>
                  </a:lnTo>
                  <a:lnTo>
                    <a:pt x="193904" y="69655"/>
                  </a:lnTo>
                  <a:lnTo>
                    <a:pt x="191080" y="71537"/>
                  </a:lnTo>
                  <a:lnTo>
                    <a:pt x="144958" y="112012"/>
                  </a:lnTo>
                  <a:lnTo>
                    <a:pt x="96011" y="71537"/>
                  </a:lnTo>
                  <a:lnTo>
                    <a:pt x="93187" y="69655"/>
                  </a:lnTo>
                  <a:lnTo>
                    <a:pt x="91305" y="66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3861354" y="3006844"/>
              <a:ext cx="652307" cy="650425"/>
            </a:xfrm>
            <a:custGeom>
              <a:avLst/>
              <a:gdLst>
                <a:gd name="T0" fmla="*/ 36 w 293"/>
                <a:gd name="T1" fmla="*/ 82 h 292"/>
                <a:gd name="T2" fmla="*/ 211 w 293"/>
                <a:gd name="T3" fmla="*/ 35 h 292"/>
                <a:gd name="T4" fmla="*/ 257 w 293"/>
                <a:gd name="T5" fmla="*/ 210 h 292"/>
                <a:gd name="T6" fmla="*/ 83 w 293"/>
                <a:gd name="T7" fmla="*/ 257 h 292"/>
                <a:gd name="T8" fmla="*/ 36 w 293"/>
                <a:gd name="T9" fmla="*/ 8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292">
                  <a:moveTo>
                    <a:pt x="36" y="82"/>
                  </a:moveTo>
                  <a:cubicBezTo>
                    <a:pt x="71" y="21"/>
                    <a:pt x="149" y="0"/>
                    <a:pt x="211" y="35"/>
                  </a:cubicBezTo>
                  <a:cubicBezTo>
                    <a:pt x="272" y="70"/>
                    <a:pt x="293" y="149"/>
                    <a:pt x="257" y="210"/>
                  </a:cubicBezTo>
                  <a:cubicBezTo>
                    <a:pt x="222" y="271"/>
                    <a:pt x="144" y="292"/>
                    <a:pt x="83" y="257"/>
                  </a:cubicBezTo>
                  <a:cubicBezTo>
                    <a:pt x="21" y="221"/>
                    <a:pt x="0" y="143"/>
                    <a:pt x="36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101381" y="3168745"/>
              <a:ext cx="171313" cy="322859"/>
              <a:chOff x="4101381" y="3168745"/>
              <a:chExt cx="171313" cy="322859"/>
            </a:xfrm>
          </p:grpSpPr>
          <p:sp>
            <p:nvSpPr>
              <p:cNvPr id="58" name="Freeform 55"/>
              <p:cNvSpPr>
                <a:spLocks noEditPoints="1"/>
              </p:cNvSpPr>
              <p:nvPr/>
            </p:nvSpPr>
            <p:spPr bwMode="auto">
              <a:xfrm>
                <a:off x="4101381" y="3168745"/>
                <a:ext cx="171313" cy="322859"/>
              </a:xfrm>
              <a:custGeom>
                <a:avLst/>
                <a:gdLst>
                  <a:gd name="T0" fmla="*/ 6 w 77"/>
                  <a:gd name="T1" fmla="*/ 0 h 145"/>
                  <a:gd name="T2" fmla="*/ 71 w 77"/>
                  <a:gd name="T3" fmla="*/ 0 h 145"/>
                  <a:gd name="T4" fmla="*/ 77 w 77"/>
                  <a:gd name="T5" fmla="*/ 7 h 145"/>
                  <a:gd name="T6" fmla="*/ 77 w 77"/>
                  <a:gd name="T7" fmla="*/ 139 h 145"/>
                  <a:gd name="T8" fmla="*/ 71 w 77"/>
                  <a:gd name="T9" fmla="*/ 145 h 145"/>
                  <a:gd name="T10" fmla="*/ 6 w 77"/>
                  <a:gd name="T11" fmla="*/ 145 h 145"/>
                  <a:gd name="T12" fmla="*/ 0 w 77"/>
                  <a:gd name="T13" fmla="*/ 139 h 145"/>
                  <a:gd name="T14" fmla="*/ 0 w 77"/>
                  <a:gd name="T15" fmla="*/ 7 h 145"/>
                  <a:gd name="T16" fmla="*/ 6 w 77"/>
                  <a:gd name="T17" fmla="*/ 0 h 145"/>
                  <a:gd name="T18" fmla="*/ 60 w 77"/>
                  <a:gd name="T19" fmla="*/ 10 h 145"/>
                  <a:gd name="T20" fmla="*/ 60 w 77"/>
                  <a:gd name="T21" fmla="*/ 10 h 145"/>
                  <a:gd name="T22" fmla="*/ 63 w 77"/>
                  <a:gd name="T23" fmla="*/ 7 h 145"/>
                  <a:gd name="T24" fmla="*/ 60 w 77"/>
                  <a:gd name="T25" fmla="*/ 4 h 145"/>
                  <a:gd name="T26" fmla="*/ 57 w 77"/>
                  <a:gd name="T27" fmla="*/ 7 h 145"/>
                  <a:gd name="T28" fmla="*/ 60 w 77"/>
                  <a:gd name="T29" fmla="*/ 10 h 145"/>
                  <a:gd name="T30" fmla="*/ 31 w 77"/>
                  <a:gd name="T31" fmla="*/ 6 h 145"/>
                  <a:gd name="T32" fmla="*/ 31 w 77"/>
                  <a:gd name="T33" fmla="*/ 6 h 145"/>
                  <a:gd name="T34" fmla="*/ 30 w 77"/>
                  <a:gd name="T35" fmla="*/ 7 h 145"/>
                  <a:gd name="T36" fmla="*/ 30 w 77"/>
                  <a:gd name="T37" fmla="*/ 7 h 145"/>
                  <a:gd name="T38" fmla="*/ 31 w 77"/>
                  <a:gd name="T39" fmla="*/ 8 h 145"/>
                  <a:gd name="T40" fmla="*/ 46 w 77"/>
                  <a:gd name="T41" fmla="*/ 8 h 145"/>
                  <a:gd name="T42" fmla="*/ 47 w 77"/>
                  <a:gd name="T43" fmla="*/ 7 h 145"/>
                  <a:gd name="T44" fmla="*/ 47 w 77"/>
                  <a:gd name="T45" fmla="*/ 7 h 145"/>
                  <a:gd name="T46" fmla="*/ 46 w 77"/>
                  <a:gd name="T47" fmla="*/ 6 h 145"/>
                  <a:gd name="T48" fmla="*/ 31 w 77"/>
                  <a:gd name="T49" fmla="*/ 6 h 145"/>
                  <a:gd name="T50" fmla="*/ 34 w 77"/>
                  <a:gd name="T51" fmla="*/ 132 h 145"/>
                  <a:gd name="T52" fmla="*/ 34 w 77"/>
                  <a:gd name="T53" fmla="*/ 132 h 145"/>
                  <a:gd name="T54" fmla="*/ 33 w 77"/>
                  <a:gd name="T55" fmla="*/ 133 h 145"/>
                  <a:gd name="T56" fmla="*/ 33 w 77"/>
                  <a:gd name="T57" fmla="*/ 139 h 145"/>
                  <a:gd name="T58" fmla="*/ 34 w 77"/>
                  <a:gd name="T59" fmla="*/ 140 h 145"/>
                  <a:gd name="T60" fmla="*/ 43 w 77"/>
                  <a:gd name="T61" fmla="*/ 140 h 145"/>
                  <a:gd name="T62" fmla="*/ 44 w 77"/>
                  <a:gd name="T63" fmla="*/ 139 h 145"/>
                  <a:gd name="T64" fmla="*/ 44 w 77"/>
                  <a:gd name="T65" fmla="*/ 133 h 145"/>
                  <a:gd name="T66" fmla="*/ 43 w 77"/>
                  <a:gd name="T67" fmla="*/ 132 h 145"/>
                  <a:gd name="T68" fmla="*/ 34 w 77"/>
                  <a:gd name="T69" fmla="*/ 132 h 145"/>
                  <a:gd name="T70" fmla="*/ 7 w 77"/>
                  <a:gd name="T71" fmla="*/ 14 h 145"/>
                  <a:gd name="T72" fmla="*/ 7 w 77"/>
                  <a:gd name="T73" fmla="*/ 14 h 145"/>
                  <a:gd name="T74" fmla="*/ 4 w 77"/>
                  <a:gd name="T75" fmla="*/ 17 h 145"/>
                  <a:gd name="T76" fmla="*/ 4 w 77"/>
                  <a:gd name="T77" fmla="*/ 127 h 145"/>
                  <a:gd name="T78" fmla="*/ 7 w 77"/>
                  <a:gd name="T79" fmla="*/ 129 h 145"/>
                  <a:gd name="T80" fmla="*/ 70 w 77"/>
                  <a:gd name="T81" fmla="*/ 129 h 145"/>
                  <a:gd name="T82" fmla="*/ 73 w 77"/>
                  <a:gd name="T83" fmla="*/ 127 h 145"/>
                  <a:gd name="T84" fmla="*/ 73 w 77"/>
                  <a:gd name="T85" fmla="*/ 17 h 145"/>
                  <a:gd name="T86" fmla="*/ 70 w 77"/>
                  <a:gd name="T87" fmla="*/ 14 h 145"/>
                  <a:gd name="T88" fmla="*/ 7 w 77"/>
                  <a:gd name="T89" fmla="*/ 1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7" h="145">
                    <a:moveTo>
                      <a:pt x="6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74" y="0"/>
                      <a:pt x="77" y="3"/>
                      <a:pt x="77" y="7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4" y="145"/>
                      <a:pt x="71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3" y="145"/>
                      <a:pt x="0" y="142"/>
                      <a:pt x="0" y="13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lose/>
                    <a:moveTo>
                      <a:pt x="60" y="10"/>
                    </a:moveTo>
                    <a:cubicBezTo>
                      <a:pt x="60" y="10"/>
                      <a:pt x="60" y="10"/>
                      <a:pt x="60" y="10"/>
                    </a:cubicBezTo>
                    <a:cubicBezTo>
                      <a:pt x="62" y="10"/>
                      <a:pt x="63" y="9"/>
                      <a:pt x="63" y="7"/>
                    </a:cubicBezTo>
                    <a:cubicBezTo>
                      <a:pt x="63" y="5"/>
                      <a:pt x="62" y="4"/>
                      <a:pt x="60" y="4"/>
                    </a:cubicBezTo>
                    <a:cubicBezTo>
                      <a:pt x="59" y="4"/>
                      <a:pt x="57" y="5"/>
                      <a:pt x="57" y="7"/>
                    </a:cubicBezTo>
                    <a:cubicBezTo>
                      <a:pt x="57" y="9"/>
                      <a:pt x="59" y="10"/>
                      <a:pt x="60" y="10"/>
                    </a:cubicBezTo>
                    <a:close/>
                    <a:moveTo>
                      <a:pt x="31" y="6"/>
                    </a:move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8"/>
                      <a:pt x="31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6"/>
                      <a:pt x="46" y="6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4" y="132"/>
                    </a:moveTo>
                    <a:cubicBezTo>
                      <a:pt x="34" y="132"/>
                      <a:pt x="34" y="132"/>
                      <a:pt x="34" y="132"/>
                    </a:cubicBezTo>
                    <a:cubicBezTo>
                      <a:pt x="34" y="132"/>
                      <a:pt x="33" y="133"/>
                      <a:pt x="33" y="133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33" y="140"/>
                      <a:pt x="34" y="140"/>
                      <a:pt x="34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4" y="140"/>
                      <a:pt x="44" y="140"/>
                      <a:pt x="44" y="139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2"/>
                      <a:pt x="43" y="132"/>
                    </a:cubicBezTo>
                    <a:cubicBezTo>
                      <a:pt x="34" y="132"/>
                      <a:pt x="34" y="132"/>
                      <a:pt x="34" y="132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5" y="14"/>
                      <a:pt x="4" y="16"/>
                      <a:pt x="4" y="17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" y="128"/>
                      <a:pt x="5" y="129"/>
                      <a:pt x="7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2" y="129"/>
                      <a:pt x="73" y="128"/>
                      <a:pt x="73" y="12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2" y="14"/>
                      <a:pt x="70" y="14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Freeform 56"/>
              <p:cNvSpPr/>
              <p:nvPr/>
            </p:nvSpPr>
            <p:spPr bwMode="auto">
              <a:xfrm>
                <a:off x="4125854" y="3231811"/>
                <a:ext cx="35769" cy="34827"/>
              </a:xfrm>
              <a:custGeom>
                <a:avLst/>
                <a:gdLst>
                  <a:gd name="T0" fmla="*/ 2 w 16"/>
                  <a:gd name="T1" fmla="*/ 0 h 16"/>
                  <a:gd name="T2" fmla="*/ 14 w 16"/>
                  <a:gd name="T3" fmla="*/ 0 h 16"/>
                  <a:gd name="T4" fmla="*/ 16 w 16"/>
                  <a:gd name="T5" fmla="*/ 2 h 16"/>
                  <a:gd name="T6" fmla="*/ 16 w 16"/>
                  <a:gd name="T7" fmla="*/ 14 h 16"/>
                  <a:gd name="T8" fmla="*/ 14 w 16"/>
                  <a:gd name="T9" fmla="*/ 16 h 16"/>
                  <a:gd name="T10" fmla="*/ 2 w 16"/>
                  <a:gd name="T11" fmla="*/ 16 h 16"/>
                  <a:gd name="T12" fmla="*/ 0 w 16"/>
                  <a:gd name="T13" fmla="*/ 14 h 16"/>
                  <a:gd name="T14" fmla="*/ 0 w 16"/>
                  <a:gd name="T15" fmla="*/ 2 h 16"/>
                  <a:gd name="T16" fmla="*/ 2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5"/>
                      <a:pt x="15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57"/>
              <p:cNvSpPr/>
              <p:nvPr/>
            </p:nvSpPr>
            <p:spPr bwMode="auto">
              <a:xfrm>
                <a:off x="4168212" y="3231811"/>
                <a:ext cx="37651" cy="34827"/>
              </a:xfrm>
              <a:custGeom>
                <a:avLst/>
                <a:gdLst>
                  <a:gd name="T0" fmla="*/ 2 w 17"/>
                  <a:gd name="T1" fmla="*/ 0 h 16"/>
                  <a:gd name="T2" fmla="*/ 15 w 17"/>
                  <a:gd name="T3" fmla="*/ 0 h 16"/>
                  <a:gd name="T4" fmla="*/ 17 w 17"/>
                  <a:gd name="T5" fmla="*/ 2 h 16"/>
                  <a:gd name="T6" fmla="*/ 17 w 17"/>
                  <a:gd name="T7" fmla="*/ 14 h 16"/>
                  <a:gd name="T8" fmla="*/ 15 w 17"/>
                  <a:gd name="T9" fmla="*/ 16 h 16"/>
                  <a:gd name="T10" fmla="*/ 2 w 17"/>
                  <a:gd name="T11" fmla="*/ 16 h 16"/>
                  <a:gd name="T12" fmla="*/ 0 w 17"/>
                  <a:gd name="T13" fmla="*/ 14 h 16"/>
                  <a:gd name="T14" fmla="*/ 0 w 17"/>
                  <a:gd name="T15" fmla="*/ 2 h 16"/>
                  <a:gd name="T16" fmla="*/ 2 w 1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6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6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" name="Freeform 58"/>
              <p:cNvSpPr/>
              <p:nvPr/>
            </p:nvSpPr>
            <p:spPr bwMode="auto">
              <a:xfrm>
                <a:off x="4212452" y="3231811"/>
                <a:ext cx="35769" cy="34827"/>
              </a:xfrm>
              <a:custGeom>
                <a:avLst/>
                <a:gdLst>
                  <a:gd name="T0" fmla="*/ 2 w 16"/>
                  <a:gd name="T1" fmla="*/ 0 h 16"/>
                  <a:gd name="T2" fmla="*/ 15 w 16"/>
                  <a:gd name="T3" fmla="*/ 0 h 16"/>
                  <a:gd name="T4" fmla="*/ 16 w 16"/>
                  <a:gd name="T5" fmla="*/ 2 h 16"/>
                  <a:gd name="T6" fmla="*/ 16 w 16"/>
                  <a:gd name="T7" fmla="*/ 14 h 16"/>
                  <a:gd name="T8" fmla="*/ 15 w 16"/>
                  <a:gd name="T9" fmla="*/ 16 h 16"/>
                  <a:gd name="T10" fmla="*/ 2 w 16"/>
                  <a:gd name="T11" fmla="*/ 16 h 16"/>
                  <a:gd name="T12" fmla="*/ 0 w 16"/>
                  <a:gd name="T13" fmla="*/ 14 h 16"/>
                  <a:gd name="T14" fmla="*/ 0 w 16"/>
                  <a:gd name="T15" fmla="*/ 2 h 16"/>
                  <a:gd name="T16" fmla="*/ 2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5"/>
                      <a:pt x="16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" name="Freeform 59"/>
              <p:cNvSpPr/>
              <p:nvPr/>
            </p:nvSpPr>
            <p:spPr bwMode="auto">
              <a:xfrm>
                <a:off x="4125854" y="3274168"/>
                <a:ext cx="35769" cy="32945"/>
              </a:xfrm>
              <a:custGeom>
                <a:avLst/>
                <a:gdLst>
                  <a:gd name="T0" fmla="*/ 2 w 16"/>
                  <a:gd name="T1" fmla="*/ 0 h 15"/>
                  <a:gd name="T2" fmla="*/ 14 w 16"/>
                  <a:gd name="T3" fmla="*/ 0 h 15"/>
                  <a:gd name="T4" fmla="*/ 16 w 16"/>
                  <a:gd name="T5" fmla="*/ 1 h 15"/>
                  <a:gd name="T6" fmla="*/ 16 w 16"/>
                  <a:gd name="T7" fmla="*/ 13 h 15"/>
                  <a:gd name="T8" fmla="*/ 14 w 16"/>
                  <a:gd name="T9" fmla="*/ 15 h 15"/>
                  <a:gd name="T10" fmla="*/ 2 w 16"/>
                  <a:gd name="T11" fmla="*/ 15 h 15"/>
                  <a:gd name="T12" fmla="*/ 0 w 16"/>
                  <a:gd name="T13" fmla="*/ 13 h 15"/>
                  <a:gd name="T14" fmla="*/ 0 w 16"/>
                  <a:gd name="T15" fmla="*/ 1 h 15"/>
                  <a:gd name="T16" fmla="*/ 2 w 1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5">
                    <a:moveTo>
                      <a:pt x="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0"/>
                      <a:pt x="16" y="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5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3" name="Freeform 60"/>
              <p:cNvSpPr/>
              <p:nvPr/>
            </p:nvSpPr>
            <p:spPr bwMode="auto">
              <a:xfrm>
                <a:off x="4168212" y="3274168"/>
                <a:ext cx="37651" cy="32945"/>
              </a:xfrm>
              <a:custGeom>
                <a:avLst/>
                <a:gdLst>
                  <a:gd name="T0" fmla="*/ 2 w 17"/>
                  <a:gd name="T1" fmla="*/ 0 h 15"/>
                  <a:gd name="T2" fmla="*/ 15 w 17"/>
                  <a:gd name="T3" fmla="*/ 0 h 15"/>
                  <a:gd name="T4" fmla="*/ 17 w 17"/>
                  <a:gd name="T5" fmla="*/ 1 h 15"/>
                  <a:gd name="T6" fmla="*/ 17 w 17"/>
                  <a:gd name="T7" fmla="*/ 13 h 15"/>
                  <a:gd name="T8" fmla="*/ 15 w 17"/>
                  <a:gd name="T9" fmla="*/ 15 h 15"/>
                  <a:gd name="T10" fmla="*/ 2 w 17"/>
                  <a:gd name="T11" fmla="*/ 15 h 15"/>
                  <a:gd name="T12" fmla="*/ 0 w 17"/>
                  <a:gd name="T13" fmla="*/ 13 h 15"/>
                  <a:gd name="T14" fmla="*/ 0 w 17"/>
                  <a:gd name="T15" fmla="*/ 1 h 15"/>
                  <a:gd name="T16" fmla="*/ 2 w 17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4" name="Freeform 61"/>
              <p:cNvSpPr/>
              <p:nvPr/>
            </p:nvSpPr>
            <p:spPr bwMode="auto">
              <a:xfrm>
                <a:off x="4212452" y="3274168"/>
                <a:ext cx="35769" cy="32945"/>
              </a:xfrm>
              <a:custGeom>
                <a:avLst/>
                <a:gdLst>
                  <a:gd name="T0" fmla="*/ 2 w 16"/>
                  <a:gd name="T1" fmla="*/ 0 h 15"/>
                  <a:gd name="T2" fmla="*/ 15 w 16"/>
                  <a:gd name="T3" fmla="*/ 0 h 15"/>
                  <a:gd name="T4" fmla="*/ 16 w 16"/>
                  <a:gd name="T5" fmla="*/ 1 h 15"/>
                  <a:gd name="T6" fmla="*/ 16 w 16"/>
                  <a:gd name="T7" fmla="*/ 13 h 15"/>
                  <a:gd name="T8" fmla="*/ 15 w 16"/>
                  <a:gd name="T9" fmla="*/ 15 h 15"/>
                  <a:gd name="T10" fmla="*/ 2 w 16"/>
                  <a:gd name="T11" fmla="*/ 15 h 15"/>
                  <a:gd name="T12" fmla="*/ 0 w 16"/>
                  <a:gd name="T13" fmla="*/ 13 h 15"/>
                  <a:gd name="T14" fmla="*/ 0 w 16"/>
                  <a:gd name="T15" fmla="*/ 1 h 15"/>
                  <a:gd name="T16" fmla="*/ 2 w 1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5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5" name="Freeform 62"/>
              <p:cNvSpPr/>
              <p:nvPr/>
            </p:nvSpPr>
            <p:spPr bwMode="auto">
              <a:xfrm>
                <a:off x="4125854" y="3318408"/>
                <a:ext cx="35769" cy="32945"/>
              </a:xfrm>
              <a:custGeom>
                <a:avLst/>
                <a:gdLst>
                  <a:gd name="T0" fmla="*/ 2 w 16"/>
                  <a:gd name="T1" fmla="*/ 0 h 15"/>
                  <a:gd name="T2" fmla="*/ 14 w 16"/>
                  <a:gd name="T3" fmla="*/ 0 h 15"/>
                  <a:gd name="T4" fmla="*/ 16 w 16"/>
                  <a:gd name="T5" fmla="*/ 2 h 15"/>
                  <a:gd name="T6" fmla="*/ 16 w 16"/>
                  <a:gd name="T7" fmla="*/ 14 h 15"/>
                  <a:gd name="T8" fmla="*/ 14 w 16"/>
                  <a:gd name="T9" fmla="*/ 15 h 15"/>
                  <a:gd name="T10" fmla="*/ 2 w 16"/>
                  <a:gd name="T11" fmla="*/ 15 h 15"/>
                  <a:gd name="T12" fmla="*/ 0 w 16"/>
                  <a:gd name="T13" fmla="*/ 14 h 15"/>
                  <a:gd name="T14" fmla="*/ 0 w 16"/>
                  <a:gd name="T15" fmla="*/ 2 h 15"/>
                  <a:gd name="T16" fmla="*/ 2 w 1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5">
                    <a:moveTo>
                      <a:pt x="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6" name="Freeform 63"/>
              <p:cNvSpPr/>
              <p:nvPr/>
            </p:nvSpPr>
            <p:spPr bwMode="auto">
              <a:xfrm>
                <a:off x="4168212" y="3318408"/>
                <a:ext cx="37651" cy="32945"/>
              </a:xfrm>
              <a:custGeom>
                <a:avLst/>
                <a:gdLst>
                  <a:gd name="T0" fmla="*/ 2 w 17"/>
                  <a:gd name="T1" fmla="*/ 0 h 15"/>
                  <a:gd name="T2" fmla="*/ 15 w 17"/>
                  <a:gd name="T3" fmla="*/ 0 h 15"/>
                  <a:gd name="T4" fmla="*/ 17 w 17"/>
                  <a:gd name="T5" fmla="*/ 2 h 15"/>
                  <a:gd name="T6" fmla="*/ 17 w 17"/>
                  <a:gd name="T7" fmla="*/ 14 h 15"/>
                  <a:gd name="T8" fmla="*/ 15 w 17"/>
                  <a:gd name="T9" fmla="*/ 15 h 15"/>
                  <a:gd name="T10" fmla="*/ 2 w 17"/>
                  <a:gd name="T11" fmla="*/ 15 h 15"/>
                  <a:gd name="T12" fmla="*/ 0 w 17"/>
                  <a:gd name="T13" fmla="*/ 14 h 15"/>
                  <a:gd name="T14" fmla="*/ 0 w 17"/>
                  <a:gd name="T15" fmla="*/ 2 h 15"/>
                  <a:gd name="T16" fmla="*/ 2 w 17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7" name="Freeform 64"/>
              <p:cNvSpPr/>
              <p:nvPr/>
            </p:nvSpPr>
            <p:spPr bwMode="auto">
              <a:xfrm>
                <a:off x="4212452" y="3318408"/>
                <a:ext cx="35769" cy="32945"/>
              </a:xfrm>
              <a:custGeom>
                <a:avLst/>
                <a:gdLst>
                  <a:gd name="T0" fmla="*/ 2 w 16"/>
                  <a:gd name="T1" fmla="*/ 0 h 15"/>
                  <a:gd name="T2" fmla="*/ 15 w 16"/>
                  <a:gd name="T3" fmla="*/ 0 h 15"/>
                  <a:gd name="T4" fmla="*/ 16 w 16"/>
                  <a:gd name="T5" fmla="*/ 2 h 15"/>
                  <a:gd name="T6" fmla="*/ 16 w 16"/>
                  <a:gd name="T7" fmla="*/ 14 h 15"/>
                  <a:gd name="T8" fmla="*/ 15 w 16"/>
                  <a:gd name="T9" fmla="*/ 15 h 15"/>
                  <a:gd name="T10" fmla="*/ 2 w 16"/>
                  <a:gd name="T11" fmla="*/ 15 h 15"/>
                  <a:gd name="T12" fmla="*/ 0 w 16"/>
                  <a:gd name="T13" fmla="*/ 14 h 15"/>
                  <a:gd name="T14" fmla="*/ 0 w 16"/>
                  <a:gd name="T15" fmla="*/ 2 h 15"/>
                  <a:gd name="T16" fmla="*/ 2 w 16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5"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5"/>
                      <a:pt x="16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5"/>
                      <a:pt x="0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8" name="Freeform 65"/>
            <p:cNvSpPr/>
            <p:nvPr/>
          </p:nvSpPr>
          <p:spPr bwMode="auto">
            <a:xfrm>
              <a:off x="7708367" y="3006844"/>
              <a:ext cx="650425" cy="650425"/>
            </a:xfrm>
            <a:custGeom>
              <a:avLst/>
              <a:gdLst>
                <a:gd name="T0" fmla="*/ 257 w 292"/>
                <a:gd name="T1" fmla="*/ 82 h 292"/>
                <a:gd name="T2" fmla="*/ 210 w 292"/>
                <a:gd name="T3" fmla="*/ 257 h 292"/>
                <a:gd name="T4" fmla="*/ 35 w 292"/>
                <a:gd name="T5" fmla="*/ 210 h 292"/>
                <a:gd name="T6" fmla="*/ 82 w 292"/>
                <a:gd name="T7" fmla="*/ 35 h 292"/>
                <a:gd name="T8" fmla="*/ 257 w 292"/>
                <a:gd name="T9" fmla="*/ 8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2">
                  <a:moveTo>
                    <a:pt x="257" y="82"/>
                  </a:moveTo>
                  <a:cubicBezTo>
                    <a:pt x="292" y="143"/>
                    <a:pt x="271" y="221"/>
                    <a:pt x="210" y="257"/>
                  </a:cubicBezTo>
                  <a:cubicBezTo>
                    <a:pt x="149" y="292"/>
                    <a:pt x="71" y="271"/>
                    <a:pt x="35" y="210"/>
                  </a:cubicBezTo>
                  <a:cubicBezTo>
                    <a:pt x="0" y="149"/>
                    <a:pt x="21" y="70"/>
                    <a:pt x="82" y="35"/>
                  </a:cubicBezTo>
                  <a:cubicBezTo>
                    <a:pt x="143" y="0"/>
                    <a:pt x="222" y="21"/>
                    <a:pt x="257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7926744" y="3213926"/>
              <a:ext cx="233438" cy="215553"/>
              <a:chOff x="7926744" y="3213926"/>
              <a:chExt cx="233438" cy="215553"/>
            </a:xfrm>
          </p:grpSpPr>
          <p:sp>
            <p:nvSpPr>
              <p:cNvPr id="69" name="Freeform 66"/>
              <p:cNvSpPr>
                <a:spLocks noEditPoints="1"/>
              </p:cNvSpPr>
              <p:nvPr/>
            </p:nvSpPr>
            <p:spPr bwMode="auto">
              <a:xfrm>
                <a:off x="7926744" y="3213926"/>
                <a:ext cx="233438" cy="215553"/>
              </a:xfrm>
              <a:custGeom>
                <a:avLst/>
                <a:gdLst>
                  <a:gd name="T0" fmla="*/ 21 w 248"/>
                  <a:gd name="T1" fmla="*/ 11 h 229"/>
                  <a:gd name="T2" fmla="*/ 40 w 248"/>
                  <a:gd name="T3" fmla="*/ 37 h 229"/>
                  <a:gd name="T4" fmla="*/ 21 w 248"/>
                  <a:gd name="T5" fmla="*/ 37 h 229"/>
                  <a:gd name="T6" fmla="*/ 9 w 248"/>
                  <a:gd name="T7" fmla="*/ 47 h 229"/>
                  <a:gd name="T8" fmla="*/ 239 w 248"/>
                  <a:gd name="T9" fmla="*/ 182 h 229"/>
                  <a:gd name="T10" fmla="*/ 9 w 248"/>
                  <a:gd name="T11" fmla="*/ 47 h 229"/>
                  <a:gd name="T12" fmla="*/ 135 w 248"/>
                  <a:gd name="T13" fmla="*/ 11 h 229"/>
                  <a:gd name="T14" fmla="*/ 154 w 248"/>
                  <a:gd name="T15" fmla="*/ 11 h 229"/>
                  <a:gd name="T16" fmla="*/ 135 w 248"/>
                  <a:gd name="T17" fmla="*/ 37 h 229"/>
                  <a:gd name="T18" fmla="*/ 135 w 248"/>
                  <a:gd name="T19" fmla="*/ 11 h 229"/>
                  <a:gd name="T20" fmla="*/ 97 w 248"/>
                  <a:gd name="T21" fmla="*/ 11 h 229"/>
                  <a:gd name="T22" fmla="*/ 116 w 248"/>
                  <a:gd name="T23" fmla="*/ 37 h 229"/>
                  <a:gd name="T24" fmla="*/ 97 w 248"/>
                  <a:gd name="T25" fmla="*/ 11 h 229"/>
                  <a:gd name="T26" fmla="*/ 59 w 248"/>
                  <a:gd name="T27" fmla="*/ 11 h 229"/>
                  <a:gd name="T28" fmla="*/ 78 w 248"/>
                  <a:gd name="T29" fmla="*/ 11 h 229"/>
                  <a:gd name="T30" fmla="*/ 59 w 248"/>
                  <a:gd name="T31" fmla="*/ 37 h 229"/>
                  <a:gd name="T32" fmla="*/ 59 w 248"/>
                  <a:gd name="T33" fmla="*/ 11 h 229"/>
                  <a:gd name="T34" fmla="*/ 248 w 248"/>
                  <a:gd name="T35" fmla="*/ 0 h 229"/>
                  <a:gd name="T36" fmla="*/ 0 w 248"/>
                  <a:gd name="T37" fmla="*/ 229 h 229"/>
                  <a:gd name="T38" fmla="*/ 248 w 248"/>
                  <a:gd name="T39" fmla="*/ 0 h 229"/>
                  <a:gd name="T40" fmla="*/ 208 w 248"/>
                  <a:gd name="T41" fmla="*/ 191 h 229"/>
                  <a:gd name="T42" fmla="*/ 227 w 248"/>
                  <a:gd name="T43" fmla="*/ 191 h 229"/>
                  <a:gd name="T44" fmla="*/ 208 w 248"/>
                  <a:gd name="T45" fmla="*/ 217 h 229"/>
                  <a:gd name="T46" fmla="*/ 208 w 248"/>
                  <a:gd name="T47" fmla="*/ 191 h 229"/>
                  <a:gd name="T48" fmla="*/ 172 w 248"/>
                  <a:gd name="T49" fmla="*/ 191 h 229"/>
                  <a:gd name="T50" fmla="*/ 189 w 248"/>
                  <a:gd name="T51" fmla="*/ 217 h 229"/>
                  <a:gd name="T52" fmla="*/ 172 w 248"/>
                  <a:gd name="T53" fmla="*/ 191 h 229"/>
                  <a:gd name="T54" fmla="*/ 135 w 248"/>
                  <a:gd name="T55" fmla="*/ 191 h 229"/>
                  <a:gd name="T56" fmla="*/ 154 w 248"/>
                  <a:gd name="T57" fmla="*/ 191 h 229"/>
                  <a:gd name="T58" fmla="*/ 135 w 248"/>
                  <a:gd name="T59" fmla="*/ 217 h 229"/>
                  <a:gd name="T60" fmla="*/ 135 w 248"/>
                  <a:gd name="T61" fmla="*/ 191 h 229"/>
                  <a:gd name="T62" fmla="*/ 97 w 248"/>
                  <a:gd name="T63" fmla="*/ 191 h 229"/>
                  <a:gd name="T64" fmla="*/ 116 w 248"/>
                  <a:gd name="T65" fmla="*/ 217 h 229"/>
                  <a:gd name="T66" fmla="*/ 97 w 248"/>
                  <a:gd name="T67" fmla="*/ 191 h 229"/>
                  <a:gd name="T68" fmla="*/ 59 w 248"/>
                  <a:gd name="T69" fmla="*/ 191 h 229"/>
                  <a:gd name="T70" fmla="*/ 78 w 248"/>
                  <a:gd name="T71" fmla="*/ 191 h 229"/>
                  <a:gd name="T72" fmla="*/ 59 w 248"/>
                  <a:gd name="T73" fmla="*/ 217 h 229"/>
                  <a:gd name="T74" fmla="*/ 59 w 248"/>
                  <a:gd name="T75" fmla="*/ 191 h 229"/>
                  <a:gd name="T76" fmla="*/ 21 w 248"/>
                  <a:gd name="T77" fmla="*/ 191 h 229"/>
                  <a:gd name="T78" fmla="*/ 40 w 248"/>
                  <a:gd name="T79" fmla="*/ 217 h 229"/>
                  <a:gd name="T80" fmla="*/ 21 w 248"/>
                  <a:gd name="T81" fmla="*/ 191 h 229"/>
                  <a:gd name="T82" fmla="*/ 208 w 248"/>
                  <a:gd name="T83" fmla="*/ 11 h 229"/>
                  <a:gd name="T84" fmla="*/ 227 w 248"/>
                  <a:gd name="T85" fmla="*/ 11 h 229"/>
                  <a:gd name="T86" fmla="*/ 208 w 248"/>
                  <a:gd name="T87" fmla="*/ 37 h 229"/>
                  <a:gd name="T88" fmla="*/ 208 w 248"/>
                  <a:gd name="T89" fmla="*/ 11 h 229"/>
                  <a:gd name="T90" fmla="*/ 172 w 248"/>
                  <a:gd name="T91" fmla="*/ 11 h 229"/>
                  <a:gd name="T92" fmla="*/ 189 w 248"/>
                  <a:gd name="T93" fmla="*/ 37 h 229"/>
                  <a:gd name="T94" fmla="*/ 172 w 248"/>
                  <a:gd name="T95" fmla="*/ 1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8" h="229">
                    <a:moveTo>
                      <a:pt x="21" y="37"/>
                    </a:moveTo>
                    <a:lnTo>
                      <a:pt x="21" y="11"/>
                    </a:lnTo>
                    <a:lnTo>
                      <a:pt x="40" y="11"/>
                    </a:lnTo>
                    <a:lnTo>
                      <a:pt x="40" y="37"/>
                    </a:lnTo>
                    <a:lnTo>
                      <a:pt x="21" y="37"/>
                    </a:lnTo>
                    <a:lnTo>
                      <a:pt x="21" y="37"/>
                    </a:lnTo>
                    <a:close/>
                    <a:moveTo>
                      <a:pt x="9" y="47"/>
                    </a:moveTo>
                    <a:lnTo>
                      <a:pt x="9" y="47"/>
                    </a:lnTo>
                    <a:lnTo>
                      <a:pt x="239" y="47"/>
                    </a:lnTo>
                    <a:lnTo>
                      <a:pt x="239" y="182"/>
                    </a:lnTo>
                    <a:lnTo>
                      <a:pt x="9" y="182"/>
                    </a:lnTo>
                    <a:lnTo>
                      <a:pt x="9" y="47"/>
                    </a:lnTo>
                    <a:lnTo>
                      <a:pt x="9" y="47"/>
                    </a:lnTo>
                    <a:close/>
                    <a:moveTo>
                      <a:pt x="135" y="11"/>
                    </a:moveTo>
                    <a:lnTo>
                      <a:pt x="135" y="11"/>
                    </a:lnTo>
                    <a:lnTo>
                      <a:pt x="154" y="11"/>
                    </a:lnTo>
                    <a:lnTo>
                      <a:pt x="154" y="37"/>
                    </a:lnTo>
                    <a:lnTo>
                      <a:pt x="135" y="37"/>
                    </a:lnTo>
                    <a:lnTo>
                      <a:pt x="135" y="11"/>
                    </a:lnTo>
                    <a:lnTo>
                      <a:pt x="135" y="11"/>
                    </a:lnTo>
                    <a:close/>
                    <a:moveTo>
                      <a:pt x="97" y="11"/>
                    </a:moveTo>
                    <a:lnTo>
                      <a:pt x="97" y="11"/>
                    </a:lnTo>
                    <a:lnTo>
                      <a:pt x="116" y="11"/>
                    </a:lnTo>
                    <a:lnTo>
                      <a:pt x="116" y="37"/>
                    </a:lnTo>
                    <a:lnTo>
                      <a:pt x="97" y="37"/>
                    </a:lnTo>
                    <a:lnTo>
                      <a:pt x="97" y="11"/>
                    </a:lnTo>
                    <a:lnTo>
                      <a:pt x="97" y="11"/>
                    </a:lnTo>
                    <a:close/>
                    <a:moveTo>
                      <a:pt x="59" y="11"/>
                    </a:moveTo>
                    <a:lnTo>
                      <a:pt x="59" y="11"/>
                    </a:lnTo>
                    <a:lnTo>
                      <a:pt x="78" y="11"/>
                    </a:lnTo>
                    <a:lnTo>
                      <a:pt x="78" y="37"/>
                    </a:lnTo>
                    <a:lnTo>
                      <a:pt x="59" y="37"/>
                    </a:lnTo>
                    <a:lnTo>
                      <a:pt x="59" y="11"/>
                    </a:lnTo>
                    <a:lnTo>
                      <a:pt x="59" y="11"/>
                    </a:lnTo>
                    <a:close/>
                    <a:moveTo>
                      <a:pt x="248" y="0"/>
                    </a:moveTo>
                    <a:lnTo>
                      <a:pt x="248" y="0"/>
                    </a:lnTo>
                    <a:lnTo>
                      <a:pt x="0" y="0"/>
                    </a:lnTo>
                    <a:lnTo>
                      <a:pt x="0" y="229"/>
                    </a:lnTo>
                    <a:lnTo>
                      <a:pt x="248" y="229"/>
                    </a:lnTo>
                    <a:lnTo>
                      <a:pt x="248" y="0"/>
                    </a:lnTo>
                    <a:lnTo>
                      <a:pt x="248" y="0"/>
                    </a:lnTo>
                    <a:close/>
                    <a:moveTo>
                      <a:pt x="208" y="191"/>
                    </a:moveTo>
                    <a:lnTo>
                      <a:pt x="208" y="191"/>
                    </a:lnTo>
                    <a:lnTo>
                      <a:pt x="227" y="191"/>
                    </a:lnTo>
                    <a:lnTo>
                      <a:pt x="227" y="217"/>
                    </a:lnTo>
                    <a:lnTo>
                      <a:pt x="208" y="217"/>
                    </a:lnTo>
                    <a:lnTo>
                      <a:pt x="208" y="191"/>
                    </a:lnTo>
                    <a:lnTo>
                      <a:pt x="208" y="191"/>
                    </a:lnTo>
                    <a:close/>
                    <a:moveTo>
                      <a:pt x="172" y="191"/>
                    </a:moveTo>
                    <a:lnTo>
                      <a:pt x="172" y="191"/>
                    </a:lnTo>
                    <a:lnTo>
                      <a:pt x="189" y="191"/>
                    </a:lnTo>
                    <a:lnTo>
                      <a:pt x="189" y="217"/>
                    </a:lnTo>
                    <a:lnTo>
                      <a:pt x="172" y="217"/>
                    </a:lnTo>
                    <a:lnTo>
                      <a:pt x="172" y="191"/>
                    </a:lnTo>
                    <a:lnTo>
                      <a:pt x="172" y="191"/>
                    </a:lnTo>
                    <a:close/>
                    <a:moveTo>
                      <a:pt x="135" y="191"/>
                    </a:moveTo>
                    <a:lnTo>
                      <a:pt x="135" y="191"/>
                    </a:lnTo>
                    <a:lnTo>
                      <a:pt x="154" y="191"/>
                    </a:lnTo>
                    <a:lnTo>
                      <a:pt x="154" y="217"/>
                    </a:lnTo>
                    <a:lnTo>
                      <a:pt x="135" y="217"/>
                    </a:lnTo>
                    <a:lnTo>
                      <a:pt x="135" y="191"/>
                    </a:lnTo>
                    <a:lnTo>
                      <a:pt x="135" y="191"/>
                    </a:lnTo>
                    <a:close/>
                    <a:moveTo>
                      <a:pt x="97" y="191"/>
                    </a:moveTo>
                    <a:lnTo>
                      <a:pt x="97" y="191"/>
                    </a:lnTo>
                    <a:lnTo>
                      <a:pt x="116" y="191"/>
                    </a:lnTo>
                    <a:lnTo>
                      <a:pt x="116" y="217"/>
                    </a:lnTo>
                    <a:lnTo>
                      <a:pt x="97" y="217"/>
                    </a:lnTo>
                    <a:lnTo>
                      <a:pt x="97" y="191"/>
                    </a:lnTo>
                    <a:lnTo>
                      <a:pt x="97" y="191"/>
                    </a:lnTo>
                    <a:close/>
                    <a:moveTo>
                      <a:pt x="59" y="191"/>
                    </a:moveTo>
                    <a:lnTo>
                      <a:pt x="59" y="191"/>
                    </a:lnTo>
                    <a:lnTo>
                      <a:pt x="78" y="191"/>
                    </a:lnTo>
                    <a:lnTo>
                      <a:pt x="78" y="217"/>
                    </a:lnTo>
                    <a:lnTo>
                      <a:pt x="59" y="217"/>
                    </a:lnTo>
                    <a:lnTo>
                      <a:pt x="59" y="191"/>
                    </a:lnTo>
                    <a:lnTo>
                      <a:pt x="59" y="191"/>
                    </a:lnTo>
                    <a:close/>
                    <a:moveTo>
                      <a:pt x="21" y="191"/>
                    </a:moveTo>
                    <a:lnTo>
                      <a:pt x="21" y="191"/>
                    </a:lnTo>
                    <a:lnTo>
                      <a:pt x="40" y="191"/>
                    </a:lnTo>
                    <a:lnTo>
                      <a:pt x="40" y="217"/>
                    </a:lnTo>
                    <a:lnTo>
                      <a:pt x="21" y="217"/>
                    </a:lnTo>
                    <a:lnTo>
                      <a:pt x="21" y="191"/>
                    </a:lnTo>
                    <a:lnTo>
                      <a:pt x="21" y="191"/>
                    </a:lnTo>
                    <a:close/>
                    <a:moveTo>
                      <a:pt x="208" y="11"/>
                    </a:moveTo>
                    <a:lnTo>
                      <a:pt x="208" y="11"/>
                    </a:lnTo>
                    <a:lnTo>
                      <a:pt x="227" y="11"/>
                    </a:lnTo>
                    <a:lnTo>
                      <a:pt x="227" y="37"/>
                    </a:lnTo>
                    <a:lnTo>
                      <a:pt x="208" y="37"/>
                    </a:lnTo>
                    <a:lnTo>
                      <a:pt x="208" y="11"/>
                    </a:lnTo>
                    <a:lnTo>
                      <a:pt x="208" y="11"/>
                    </a:lnTo>
                    <a:close/>
                    <a:moveTo>
                      <a:pt x="172" y="11"/>
                    </a:moveTo>
                    <a:lnTo>
                      <a:pt x="172" y="11"/>
                    </a:lnTo>
                    <a:lnTo>
                      <a:pt x="189" y="11"/>
                    </a:lnTo>
                    <a:lnTo>
                      <a:pt x="189" y="37"/>
                    </a:lnTo>
                    <a:lnTo>
                      <a:pt x="172" y="37"/>
                    </a:lnTo>
                    <a:lnTo>
                      <a:pt x="17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EditPoints="1"/>
              </p:cNvSpPr>
              <p:nvPr/>
            </p:nvSpPr>
            <p:spPr bwMode="auto">
              <a:xfrm>
                <a:off x="7988869" y="3266638"/>
                <a:ext cx="111071" cy="109189"/>
              </a:xfrm>
              <a:custGeom>
                <a:avLst/>
                <a:gdLst>
                  <a:gd name="T0" fmla="*/ 25 w 50"/>
                  <a:gd name="T1" fmla="*/ 0 h 49"/>
                  <a:gd name="T2" fmla="*/ 0 w 50"/>
                  <a:gd name="T3" fmla="*/ 25 h 49"/>
                  <a:gd name="T4" fmla="*/ 25 w 50"/>
                  <a:gd name="T5" fmla="*/ 49 h 49"/>
                  <a:gd name="T6" fmla="*/ 50 w 50"/>
                  <a:gd name="T7" fmla="*/ 25 h 49"/>
                  <a:gd name="T8" fmla="*/ 25 w 50"/>
                  <a:gd name="T9" fmla="*/ 0 h 49"/>
                  <a:gd name="T10" fmla="*/ 4 w 50"/>
                  <a:gd name="T11" fmla="*/ 25 h 49"/>
                  <a:gd name="T12" fmla="*/ 4 w 50"/>
                  <a:gd name="T13" fmla="*/ 25 h 49"/>
                  <a:gd name="T14" fmla="*/ 25 w 50"/>
                  <a:gd name="T15" fmla="*/ 4 h 49"/>
                  <a:gd name="T16" fmla="*/ 45 w 50"/>
                  <a:gd name="T17" fmla="*/ 25 h 49"/>
                  <a:gd name="T18" fmla="*/ 25 w 50"/>
                  <a:gd name="T19" fmla="*/ 45 h 49"/>
                  <a:gd name="T20" fmla="*/ 4 w 50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50" y="38"/>
                      <a:pt x="50" y="25"/>
                    </a:cubicBezTo>
                    <a:cubicBezTo>
                      <a:pt x="50" y="11"/>
                      <a:pt x="38" y="0"/>
                      <a:pt x="25" y="0"/>
                    </a:cubicBezTo>
                    <a:close/>
                    <a:moveTo>
                      <a:pt x="4" y="25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4" y="13"/>
                      <a:pt x="13" y="4"/>
                      <a:pt x="25" y="4"/>
                    </a:cubicBezTo>
                    <a:cubicBezTo>
                      <a:pt x="36" y="4"/>
                      <a:pt x="45" y="13"/>
                      <a:pt x="45" y="25"/>
                    </a:cubicBezTo>
                    <a:cubicBezTo>
                      <a:pt x="45" y="36"/>
                      <a:pt x="36" y="45"/>
                      <a:pt x="25" y="45"/>
                    </a:cubicBezTo>
                    <a:cubicBezTo>
                      <a:pt x="13" y="45"/>
                      <a:pt x="4" y="36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" name="Freeform 68"/>
              <p:cNvSpPr/>
              <p:nvPr/>
            </p:nvSpPr>
            <p:spPr bwMode="auto">
              <a:xfrm>
                <a:off x="8026520" y="3293935"/>
                <a:ext cx="51770" cy="55536"/>
              </a:xfrm>
              <a:custGeom>
                <a:avLst/>
                <a:gdLst>
                  <a:gd name="T0" fmla="*/ 1 w 23"/>
                  <a:gd name="T1" fmla="*/ 0 h 25"/>
                  <a:gd name="T2" fmla="*/ 0 w 23"/>
                  <a:gd name="T3" fmla="*/ 2 h 25"/>
                  <a:gd name="T4" fmla="*/ 0 w 23"/>
                  <a:gd name="T5" fmla="*/ 23 h 25"/>
                  <a:gd name="T6" fmla="*/ 1 w 23"/>
                  <a:gd name="T7" fmla="*/ 25 h 25"/>
                  <a:gd name="T8" fmla="*/ 2 w 23"/>
                  <a:gd name="T9" fmla="*/ 25 h 25"/>
                  <a:gd name="T10" fmla="*/ 22 w 23"/>
                  <a:gd name="T11" fmla="*/ 14 h 25"/>
                  <a:gd name="T12" fmla="*/ 23 w 23"/>
                  <a:gd name="T13" fmla="*/ 13 h 25"/>
                  <a:gd name="T14" fmla="*/ 22 w 23"/>
                  <a:gd name="T15" fmla="*/ 11 h 25"/>
                  <a:gd name="T16" fmla="*/ 2 w 23"/>
                  <a:gd name="T17" fmla="*/ 0 h 25"/>
                  <a:gd name="T18" fmla="*/ 1 w 23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5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3" y="13"/>
                      <a:pt x="23" y="13"/>
                    </a:cubicBezTo>
                    <a:cubicBezTo>
                      <a:pt x="23" y="12"/>
                      <a:pt x="22" y="11"/>
                      <a:pt x="22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2" name="Oval 69"/>
            <p:cNvSpPr>
              <a:spLocks noChangeArrowheads="1"/>
            </p:cNvSpPr>
            <p:nvPr/>
          </p:nvSpPr>
          <p:spPr bwMode="auto">
            <a:xfrm>
              <a:off x="8047228" y="4158031"/>
              <a:ext cx="569475" cy="570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 noEditPoints="1"/>
            </p:cNvSpPr>
            <p:nvPr/>
          </p:nvSpPr>
          <p:spPr bwMode="auto">
            <a:xfrm>
              <a:off x="8179949" y="4334050"/>
              <a:ext cx="301210" cy="215553"/>
            </a:xfrm>
            <a:custGeom>
              <a:avLst/>
              <a:gdLst>
                <a:gd name="T0" fmla="*/ 90 w 135"/>
                <a:gd name="T1" fmla="*/ 97 h 97"/>
                <a:gd name="T2" fmla="*/ 135 w 135"/>
                <a:gd name="T3" fmla="*/ 97 h 97"/>
                <a:gd name="T4" fmla="*/ 135 w 135"/>
                <a:gd name="T5" fmla="*/ 0 h 97"/>
                <a:gd name="T6" fmla="*/ 90 w 135"/>
                <a:gd name="T7" fmla="*/ 0 h 97"/>
                <a:gd name="T8" fmla="*/ 90 w 135"/>
                <a:gd name="T9" fmla="*/ 41 h 97"/>
                <a:gd name="T10" fmla="*/ 123 w 135"/>
                <a:gd name="T11" fmla="*/ 86 h 97"/>
                <a:gd name="T12" fmla="*/ 90 w 135"/>
                <a:gd name="T13" fmla="*/ 86 h 97"/>
                <a:gd name="T14" fmla="*/ 90 w 135"/>
                <a:gd name="T15" fmla="*/ 97 h 97"/>
                <a:gd name="T16" fmla="*/ 61 w 135"/>
                <a:gd name="T17" fmla="*/ 97 h 97"/>
                <a:gd name="T18" fmla="*/ 61 w 135"/>
                <a:gd name="T19" fmla="*/ 86 h 97"/>
                <a:gd name="T20" fmla="*/ 65 w 135"/>
                <a:gd name="T21" fmla="*/ 86 h 97"/>
                <a:gd name="T22" fmla="*/ 61 w 135"/>
                <a:gd name="T23" fmla="*/ 80 h 97"/>
                <a:gd name="T24" fmla="*/ 61 w 135"/>
                <a:gd name="T25" fmla="*/ 74 h 97"/>
                <a:gd name="T26" fmla="*/ 69 w 135"/>
                <a:gd name="T27" fmla="*/ 84 h 97"/>
                <a:gd name="T28" fmla="*/ 70 w 135"/>
                <a:gd name="T29" fmla="*/ 86 h 97"/>
                <a:gd name="T30" fmla="*/ 90 w 135"/>
                <a:gd name="T31" fmla="*/ 86 h 97"/>
                <a:gd name="T32" fmla="*/ 90 w 135"/>
                <a:gd name="T33" fmla="*/ 97 h 97"/>
                <a:gd name="T34" fmla="*/ 61 w 135"/>
                <a:gd name="T35" fmla="*/ 97 h 97"/>
                <a:gd name="T36" fmla="*/ 61 w 135"/>
                <a:gd name="T37" fmla="*/ 97 h 97"/>
                <a:gd name="T38" fmla="*/ 90 w 135"/>
                <a:gd name="T39" fmla="*/ 0 h 97"/>
                <a:gd name="T40" fmla="*/ 90 w 135"/>
                <a:gd name="T41" fmla="*/ 41 h 97"/>
                <a:gd name="T42" fmla="*/ 84 w 135"/>
                <a:gd name="T43" fmla="*/ 32 h 97"/>
                <a:gd name="T44" fmla="*/ 61 w 135"/>
                <a:gd name="T45" fmla="*/ 63 h 97"/>
                <a:gd name="T46" fmla="*/ 61 w 135"/>
                <a:gd name="T47" fmla="*/ 0 h 97"/>
                <a:gd name="T48" fmla="*/ 90 w 135"/>
                <a:gd name="T49" fmla="*/ 0 h 97"/>
                <a:gd name="T50" fmla="*/ 90 w 135"/>
                <a:gd name="T51" fmla="*/ 0 h 97"/>
                <a:gd name="T52" fmla="*/ 39 w 135"/>
                <a:gd name="T53" fmla="*/ 97 h 97"/>
                <a:gd name="T54" fmla="*/ 39 w 135"/>
                <a:gd name="T55" fmla="*/ 97 h 97"/>
                <a:gd name="T56" fmla="*/ 61 w 135"/>
                <a:gd name="T57" fmla="*/ 97 h 97"/>
                <a:gd name="T58" fmla="*/ 61 w 135"/>
                <a:gd name="T59" fmla="*/ 86 h 97"/>
                <a:gd name="T60" fmla="*/ 45 w 135"/>
                <a:gd name="T61" fmla="*/ 86 h 97"/>
                <a:gd name="T62" fmla="*/ 39 w 135"/>
                <a:gd name="T63" fmla="*/ 86 h 97"/>
                <a:gd name="T64" fmla="*/ 39 w 135"/>
                <a:gd name="T65" fmla="*/ 97 h 97"/>
                <a:gd name="T66" fmla="*/ 61 w 135"/>
                <a:gd name="T67" fmla="*/ 0 h 97"/>
                <a:gd name="T68" fmla="*/ 61 w 135"/>
                <a:gd name="T69" fmla="*/ 0 h 97"/>
                <a:gd name="T70" fmla="*/ 39 w 135"/>
                <a:gd name="T71" fmla="*/ 0 h 97"/>
                <a:gd name="T72" fmla="*/ 39 w 135"/>
                <a:gd name="T73" fmla="*/ 16 h 97"/>
                <a:gd name="T74" fmla="*/ 41 w 135"/>
                <a:gd name="T75" fmla="*/ 23 h 97"/>
                <a:gd name="T76" fmla="*/ 39 w 135"/>
                <a:gd name="T77" fmla="*/ 30 h 97"/>
                <a:gd name="T78" fmla="*/ 39 w 135"/>
                <a:gd name="T79" fmla="*/ 49 h 97"/>
                <a:gd name="T80" fmla="*/ 39 w 135"/>
                <a:gd name="T81" fmla="*/ 49 h 97"/>
                <a:gd name="T82" fmla="*/ 55 w 135"/>
                <a:gd name="T83" fmla="*/ 72 h 97"/>
                <a:gd name="T84" fmla="*/ 61 w 135"/>
                <a:gd name="T85" fmla="*/ 80 h 97"/>
                <a:gd name="T86" fmla="*/ 61 w 135"/>
                <a:gd name="T87" fmla="*/ 74 h 97"/>
                <a:gd name="T88" fmla="*/ 58 w 135"/>
                <a:gd name="T89" fmla="*/ 68 h 97"/>
                <a:gd name="T90" fmla="*/ 61 w 135"/>
                <a:gd name="T91" fmla="*/ 63 h 97"/>
                <a:gd name="T92" fmla="*/ 61 w 135"/>
                <a:gd name="T93" fmla="*/ 0 h 97"/>
                <a:gd name="T94" fmla="*/ 0 w 135"/>
                <a:gd name="T95" fmla="*/ 97 h 97"/>
                <a:gd name="T96" fmla="*/ 0 w 135"/>
                <a:gd name="T97" fmla="*/ 0 h 97"/>
                <a:gd name="T98" fmla="*/ 39 w 135"/>
                <a:gd name="T99" fmla="*/ 0 h 97"/>
                <a:gd name="T100" fmla="*/ 39 w 135"/>
                <a:gd name="T101" fmla="*/ 16 h 97"/>
                <a:gd name="T102" fmla="*/ 30 w 135"/>
                <a:gd name="T103" fmla="*/ 12 h 97"/>
                <a:gd name="T104" fmla="*/ 20 w 135"/>
                <a:gd name="T105" fmla="*/ 23 h 97"/>
                <a:gd name="T106" fmla="*/ 30 w 135"/>
                <a:gd name="T107" fmla="*/ 34 h 97"/>
                <a:gd name="T108" fmla="*/ 39 w 135"/>
                <a:gd name="T109" fmla="*/ 30 h 97"/>
                <a:gd name="T110" fmla="*/ 39 w 135"/>
                <a:gd name="T111" fmla="*/ 49 h 97"/>
                <a:gd name="T112" fmla="*/ 12 w 135"/>
                <a:gd name="T113" fmla="*/ 86 h 97"/>
                <a:gd name="T114" fmla="*/ 39 w 135"/>
                <a:gd name="T115" fmla="*/ 86 h 97"/>
                <a:gd name="T116" fmla="*/ 39 w 135"/>
                <a:gd name="T117" fmla="*/ 97 h 97"/>
                <a:gd name="T118" fmla="*/ 0 w 135"/>
                <a:gd name="T11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5" h="97">
                  <a:moveTo>
                    <a:pt x="90" y="97"/>
                  </a:moveTo>
                  <a:cubicBezTo>
                    <a:pt x="135" y="97"/>
                    <a:pt x="135" y="97"/>
                    <a:pt x="135" y="97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97"/>
                    <a:pt x="90" y="97"/>
                    <a:pt x="90" y="97"/>
                  </a:cubicBezTo>
                  <a:close/>
                  <a:moveTo>
                    <a:pt x="61" y="97"/>
                  </a:moveTo>
                  <a:cubicBezTo>
                    <a:pt x="61" y="86"/>
                    <a:pt x="61" y="86"/>
                    <a:pt x="61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lose/>
                  <a:moveTo>
                    <a:pt x="90" y="0"/>
                  </a:moveTo>
                  <a:cubicBezTo>
                    <a:pt x="90" y="41"/>
                    <a:pt x="90" y="41"/>
                    <a:pt x="90" y="41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39" y="97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97"/>
                    <a:pt x="39" y="97"/>
                    <a:pt x="39" y="97"/>
                  </a:cubicBezTo>
                  <a:close/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8"/>
                    <a:pt x="41" y="20"/>
                    <a:pt x="41" y="23"/>
                  </a:cubicBezTo>
                  <a:cubicBezTo>
                    <a:pt x="41" y="25"/>
                    <a:pt x="40" y="28"/>
                    <a:pt x="39" y="3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0"/>
                    <a:pt x="61" y="0"/>
                    <a:pt x="61" y="0"/>
                  </a:cubicBezTo>
                  <a:close/>
                  <a:moveTo>
                    <a:pt x="0" y="9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4"/>
                    <a:pt x="34" y="12"/>
                    <a:pt x="30" y="12"/>
                  </a:cubicBezTo>
                  <a:cubicBezTo>
                    <a:pt x="24" y="12"/>
                    <a:pt x="20" y="17"/>
                    <a:pt x="20" y="23"/>
                  </a:cubicBezTo>
                  <a:cubicBezTo>
                    <a:pt x="20" y="29"/>
                    <a:pt x="24" y="34"/>
                    <a:pt x="30" y="34"/>
                  </a:cubicBezTo>
                  <a:cubicBezTo>
                    <a:pt x="34" y="34"/>
                    <a:pt x="37" y="32"/>
                    <a:pt x="39" y="3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3861354" y="5227325"/>
              <a:ext cx="652307" cy="650425"/>
            </a:xfrm>
            <a:custGeom>
              <a:avLst/>
              <a:gdLst>
                <a:gd name="T0" fmla="*/ 36 w 293"/>
                <a:gd name="T1" fmla="*/ 210 h 292"/>
                <a:gd name="T2" fmla="*/ 83 w 293"/>
                <a:gd name="T3" fmla="*/ 35 h 292"/>
                <a:gd name="T4" fmla="*/ 257 w 293"/>
                <a:gd name="T5" fmla="*/ 82 h 292"/>
                <a:gd name="T6" fmla="*/ 211 w 293"/>
                <a:gd name="T7" fmla="*/ 257 h 292"/>
                <a:gd name="T8" fmla="*/ 36 w 293"/>
                <a:gd name="T9" fmla="*/ 21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292">
                  <a:moveTo>
                    <a:pt x="36" y="210"/>
                  </a:moveTo>
                  <a:cubicBezTo>
                    <a:pt x="0" y="149"/>
                    <a:pt x="21" y="71"/>
                    <a:pt x="83" y="35"/>
                  </a:cubicBezTo>
                  <a:cubicBezTo>
                    <a:pt x="144" y="0"/>
                    <a:pt x="222" y="21"/>
                    <a:pt x="257" y="82"/>
                  </a:cubicBezTo>
                  <a:cubicBezTo>
                    <a:pt x="293" y="143"/>
                    <a:pt x="272" y="222"/>
                    <a:pt x="211" y="257"/>
                  </a:cubicBezTo>
                  <a:cubicBezTo>
                    <a:pt x="149" y="292"/>
                    <a:pt x="71" y="271"/>
                    <a:pt x="36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4092909" y="5427818"/>
              <a:ext cx="189197" cy="251322"/>
            </a:xfrm>
            <a:custGeom>
              <a:avLst/>
              <a:gdLst>
                <a:gd name="T0" fmla="*/ 34 w 85"/>
                <a:gd name="T1" fmla="*/ 53 h 113"/>
                <a:gd name="T2" fmla="*/ 0 w 85"/>
                <a:gd name="T3" fmla="*/ 109 h 113"/>
                <a:gd name="T4" fmla="*/ 0 w 85"/>
                <a:gd name="T5" fmla="*/ 113 h 113"/>
                <a:gd name="T6" fmla="*/ 85 w 85"/>
                <a:gd name="T7" fmla="*/ 113 h 113"/>
                <a:gd name="T8" fmla="*/ 85 w 85"/>
                <a:gd name="T9" fmla="*/ 109 h 113"/>
                <a:gd name="T10" fmla="*/ 52 w 85"/>
                <a:gd name="T11" fmla="*/ 53 h 113"/>
                <a:gd name="T12" fmla="*/ 70 w 85"/>
                <a:gd name="T13" fmla="*/ 27 h 113"/>
                <a:gd name="T14" fmla="*/ 43 w 85"/>
                <a:gd name="T15" fmla="*/ 0 h 113"/>
                <a:gd name="T16" fmla="*/ 15 w 85"/>
                <a:gd name="T17" fmla="*/ 27 h 113"/>
                <a:gd name="T18" fmla="*/ 34 w 85"/>
                <a:gd name="T19" fmla="*/ 5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13">
                  <a:moveTo>
                    <a:pt x="34" y="53"/>
                  </a:moveTo>
                  <a:cubicBezTo>
                    <a:pt x="14" y="58"/>
                    <a:pt x="0" y="82"/>
                    <a:pt x="0" y="109"/>
                  </a:cubicBezTo>
                  <a:cubicBezTo>
                    <a:pt x="0" y="110"/>
                    <a:pt x="0" y="112"/>
                    <a:pt x="0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112"/>
                    <a:pt x="85" y="110"/>
                    <a:pt x="85" y="109"/>
                  </a:cubicBezTo>
                  <a:cubicBezTo>
                    <a:pt x="85" y="82"/>
                    <a:pt x="71" y="58"/>
                    <a:pt x="52" y="53"/>
                  </a:cubicBezTo>
                  <a:cubicBezTo>
                    <a:pt x="63" y="49"/>
                    <a:pt x="70" y="39"/>
                    <a:pt x="70" y="27"/>
                  </a:cubicBezTo>
                  <a:cubicBezTo>
                    <a:pt x="70" y="12"/>
                    <a:pt x="58" y="0"/>
                    <a:pt x="43" y="0"/>
                  </a:cubicBezTo>
                  <a:cubicBezTo>
                    <a:pt x="27" y="0"/>
                    <a:pt x="15" y="12"/>
                    <a:pt x="15" y="27"/>
                  </a:cubicBezTo>
                  <a:cubicBezTo>
                    <a:pt x="15" y="39"/>
                    <a:pt x="23" y="49"/>
                    <a:pt x="34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3605326" y="4158031"/>
              <a:ext cx="569475" cy="570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3729575" y="4307694"/>
              <a:ext cx="318153" cy="267324"/>
              <a:chOff x="3729575" y="4307694"/>
              <a:chExt cx="318153" cy="267324"/>
            </a:xfrm>
          </p:grpSpPr>
          <p:sp>
            <p:nvSpPr>
              <p:cNvPr id="77" name="Freeform 74"/>
              <p:cNvSpPr>
                <a:spLocks noEditPoints="1"/>
              </p:cNvSpPr>
              <p:nvPr/>
            </p:nvSpPr>
            <p:spPr bwMode="auto">
              <a:xfrm>
                <a:off x="3729575" y="4374525"/>
                <a:ext cx="198610" cy="200493"/>
              </a:xfrm>
              <a:custGeom>
                <a:avLst/>
                <a:gdLst>
                  <a:gd name="T0" fmla="*/ 45 w 89"/>
                  <a:gd name="T1" fmla="*/ 31 h 90"/>
                  <a:gd name="T2" fmla="*/ 59 w 89"/>
                  <a:gd name="T3" fmla="*/ 45 h 90"/>
                  <a:gd name="T4" fmla="*/ 45 w 89"/>
                  <a:gd name="T5" fmla="*/ 59 h 90"/>
                  <a:gd name="T6" fmla="*/ 31 w 89"/>
                  <a:gd name="T7" fmla="*/ 45 h 90"/>
                  <a:gd name="T8" fmla="*/ 45 w 89"/>
                  <a:gd name="T9" fmla="*/ 31 h 90"/>
                  <a:gd name="T10" fmla="*/ 66 w 89"/>
                  <a:gd name="T11" fmla="*/ 72 h 90"/>
                  <a:gd name="T12" fmla="*/ 71 w 89"/>
                  <a:gd name="T13" fmla="*/ 66 h 90"/>
                  <a:gd name="T14" fmla="*/ 82 w 89"/>
                  <a:gd name="T15" fmla="*/ 70 h 90"/>
                  <a:gd name="T16" fmla="*/ 85 w 89"/>
                  <a:gd name="T17" fmla="*/ 65 h 90"/>
                  <a:gd name="T18" fmla="*/ 77 w 89"/>
                  <a:gd name="T19" fmla="*/ 57 h 90"/>
                  <a:gd name="T20" fmla="*/ 79 w 89"/>
                  <a:gd name="T21" fmla="*/ 50 h 90"/>
                  <a:gd name="T22" fmla="*/ 89 w 89"/>
                  <a:gd name="T23" fmla="*/ 48 h 90"/>
                  <a:gd name="T24" fmla="*/ 89 w 89"/>
                  <a:gd name="T25" fmla="*/ 45 h 90"/>
                  <a:gd name="T26" fmla="*/ 89 w 89"/>
                  <a:gd name="T27" fmla="*/ 42 h 90"/>
                  <a:gd name="T28" fmla="*/ 79 w 89"/>
                  <a:gd name="T29" fmla="*/ 40 h 90"/>
                  <a:gd name="T30" fmla="*/ 77 w 89"/>
                  <a:gd name="T31" fmla="*/ 33 h 90"/>
                  <a:gd name="T32" fmla="*/ 85 w 89"/>
                  <a:gd name="T33" fmla="*/ 25 h 90"/>
                  <a:gd name="T34" fmla="*/ 82 w 89"/>
                  <a:gd name="T35" fmla="*/ 20 h 90"/>
                  <a:gd name="T36" fmla="*/ 71 w 89"/>
                  <a:gd name="T37" fmla="*/ 24 h 90"/>
                  <a:gd name="T38" fmla="*/ 66 w 89"/>
                  <a:gd name="T39" fmla="*/ 18 h 90"/>
                  <a:gd name="T40" fmla="*/ 70 w 89"/>
                  <a:gd name="T41" fmla="*/ 8 h 90"/>
                  <a:gd name="T42" fmla="*/ 65 w 89"/>
                  <a:gd name="T43" fmla="*/ 5 h 90"/>
                  <a:gd name="T44" fmla="*/ 57 w 89"/>
                  <a:gd name="T45" fmla="*/ 13 h 90"/>
                  <a:gd name="T46" fmla="*/ 50 w 89"/>
                  <a:gd name="T47" fmla="*/ 11 h 90"/>
                  <a:gd name="T48" fmla="*/ 48 w 89"/>
                  <a:gd name="T49" fmla="*/ 0 h 90"/>
                  <a:gd name="T50" fmla="*/ 45 w 89"/>
                  <a:gd name="T51" fmla="*/ 0 h 90"/>
                  <a:gd name="T52" fmla="*/ 42 w 89"/>
                  <a:gd name="T53" fmla="*/ 0 h 90"/>
                  <a:gd name="T54" fmla="*/ 40 w 89"/>
                  <a:gd name="T55" fmla="*/ 11 h 90"/>
                  <a:gd name="T56" fmla="*/ 33 w 89"/>
                  <a:gd name="T57" fmla="*/ 13 h 90"/>
                  <a:gd name="T58" fmla="*/ 25 w 89"/>
                  <a:gd name="T59" fmla="*/ 5 h 90"/>
                  <a:gd name="T60" fmla="*/ 20 w 89"/>
                  <a:gd name="T61" fmla="*/ 8 h 90"/>
                  <a:gd name="T62" fmla="*/ 24 w 89"/>
                  <a:gd name="T63" fmla="*/ 18 h 90"/>
                  <a:gd name="T64" fmla="*/ 18 w 89"/>
                  <a:gd name="T65" fmla="*/ 24 h 90"/>
                  <a:gd name="T66" fmla="*/ 8 w 89"/>
                  <a:gd name="T67" fmla="*/ 20 h 90"/>
                  <a:gd name="T68" fmla="*/ 5 w 89"/>
                  <a:gd name="T69" fmla="*/ 25 h 90"/>
                  <a:gd name="T70" fmla="*/ 13 w 89"/>
                  <a:gd name="T71" fmla="*/ 33 h 90"/>
                  <a:gd name="T72" fmla="*/ 11 w 89"/>
                  <a:gd name="T73" fmla="*/ 40 h 90"/>
                  <a:gd name="T74" fmla="*/ 0 w 89"/>
                  <a:gd name="T75" fmla="*/ 42 h 90"/>
                  <a:gd name="T76" fmla="*/ 0 w 89"/>
                  <a:gd name="T77" fmla="*/ 45 h 90"/>
                  <a:gd name="T78" fmla="*/ 0 w 89"/>
                  <a:gd name="T79" fmla="*/ 48 h 90"/>
                  <a:gd name="T80" fmla="*/ 11 w 89"/>
                  <a:gd name="T81" fmla="*/ 50 h 90"/>
                  <a:gd name="T82" fmla="*/ 13 w 89"/>
                  <a:gd name="T83" fmla="*/ 57 h 90"/>
                  <a:gd name="T84" fmla="*/ 5 w 89"/>
                  <a:gd name="T85" fmla="*/ 65 h 90"/>
                  <a:gd name="T86" fmla="*/ 8 w 89"/>
                  <a:gd name="T87" fmla="*/ 70 h 90"/>
                  <a:gd name="T88" fmla="*/ 18 w 89"/>
                  <a:gd name="T89" fmla="*/ 66 h 90"/>
                  <a:gd name="T90" fmla="*/ 24 w 89"/>
                  <a:gd name="T91" fmla="*/ 72 h 90"/>
                  <a:gd name="T92" fmla="*/ 20 w 89"/>
                  <a:gd name="T93" fmla="*/ 82 h 90"/>
                  <a:gd name="T94" fmla="*/ 25 w 89"/>
                  <a:gd name="T95" fmla="*/ 85 h 90"/>
                  <a:gd name="T96" fmla="*/ 33 w 89"/>
                  <a:gd name="T97" fmla="*/ 77 h 90"/>
                  <a:gd name="T98" fmla="*/ 40 w 89"/>
                  <a:gd name="T99" fmla="*/ 79 h 90"/>
                  <a:gd name="T100" fmla="*/ 42 w 89"/>
                  <a:gd name="T101" fmla="*/ 89 h 90"/>
                  <a:gd name="T102" fmla="*/ 45 w 89"/>
                  <a:gd name="T103" fmla="*/ 90 h 90"/>
                  <a:gd name="T104" fmla="*/ 48 w 89"/>
                  <a:gd name="T105" fmla="*/ 89 h 90"/>
                  <a:gd name="T106" fmla="*/ 50 w 89"/>
                  <a:gd name="T107" fmla="*/ 79 h 90"/>
                  <a:gd name="T108" fmla="*/ 57 w 89"/>
                  <a:gd name="T109" fmla="*/ 77 h 90"/>
                  <a:gd name="T110" fmla="*/ 65 w 89"/>
                  <a:gd name="T111" fmla="*/ 85 h 90"/>
                  <a:gd name="T112" fmla="*/ 70 w 89"/>
                  <a:gd name="T113" fmla="*/ 82 h 90"/>
                  <a:gd name="T114" fmla="*/ 66 w 89"/>
                  <a:gd name="T115" fmla="*/ 7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" h="90">
                    <a:moveTo>
                      <a:pt x="45" y="31"/>
                    </a:moveTo>
                    <a:cubicBezTo>
                      <a:pt x="53" y="31"/>
                      <a:pt x="59" y="37"/>
                      <a:pt x="59" y="45"/>
                    </a:cubicBezTo>
                    <a:cubicBezTo>
                      <a:pt x="59" y="53"/>
                      <a:pt x="53" y="59"/>
                      <a:pt x="45" y="59"/>
                    </a:cubicBezTo>
                    <a:cubicBezTo>
                      <a:pt x="37" y="59"/>
                      <a:pt x="31" y="53"/>
                      <a:pt x="31" y="45"/>
                    </a:cubicBezTo>
                    <a:cubicBezTo>
                      <a:pt x="31" y="37"/>
                      <a:pt x="37" y="31"/>
                      <a:pt x="45" y="31"/>
                    </a:cubicBezTo>
                    <a:close/>
                    <a:moveTo>
                      <a:pt x="66" y="72"/>
                    </a:moveTo>
                    <a:cubicBezTo>
                      <a:pt x="68" y="70"/>
                      <a:pt x="70" y="68"/>
                      <a:pt x="71" y="66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3" y="68"/>
                      <a:pt x="84" y="66"/>
                      <a:pt x="85" y="65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5"/>
                      <a:pt x="78" y="53"/>
                      <a:pt x="79" y="50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7"/>
                      <a:pt x="89" y="46"/>
                      <a:pt x="89" y="45"/>
                    </a:cubicBezTo>
                    <a:cubicBezTo>
                      <a:pt x="89" y="44"/>
                      <a:pt x="89" y="43"/>
                      <a:pt x="89" y="42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8" y="35"/>
                      <a:pt x="77" y="33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4" y="23"/>
                      <a:pt x="83" y="22"/>
                      <a:pt x="82" y="20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2"/>
                      <a:pt x="68" y="20"/>
                      <a:pt x="66" y="1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8" y="7"/>
                      <a:pt x="66" y="6"/>
                      <a:pt x="65" y="5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5" y="12"/>
                      <a:pt x="53" y="12"/>
                      <a:pt x="50" y="1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0"/>
                      <a:pt x="46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12"/>
                      <a:pt x="35" y="12"/>
                      <a:pt x="33" y="1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6"/>
                      <a:pt x="22" y="7"/>
                      <a:pt x="20" y="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20"/>
                      <a:pt x="20" y="22"/>
                      <a:pt x="18" y="2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2"/>
                      <a:pt x="6" y="23"/>
                      <a:pt x="5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5"/>
                      <a:pt x="12" y="37"/>
                      <a:pt x="11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4"/>
                      <a:pt x="0" y="45"/>
                    </a:cubicBezTo>
                    <a:cubicBezTo>
                      <a:pt x="0" y="46"/>
                      <a:pt x="0" y="47"/>
                      <a:pt x="0" y="48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2" y="53"/>
                      <a:pt x="12" y="55"/>
                      <a:pt x="13" y="57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6" y="66"/>
                      <a:pt x="7" y="68"/>
                      <a:pt x="8" y="70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20" y="68"/>
                      <a:pt x="22" y="70"/>
                      <a:pt x="24" y="7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3"/>
                      <a:pt x="23" y="84"/>
                      <a:pt x="25" y="85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5" y="78"/>
                      <a:pt x="37" y="78"/>
                      <a:pt x="40" y="7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0"/>
                      <a:pt x="44" y="90"/>
                      <a:pt x="45" y="90"/>
                    </a:cubicBezTo>
                    <a:cubicBezTo>
                      <a:pt x="46" y="90"/>
                      <a:pt x="47" y="90"/>
                      <a:pt x="48" y="89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53" y="78"/>
                      <a:pt x="55" y="78"/>
                      <a:pt x="57" y="77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6" y="84"/>
                      <a:pt x="68" y="83"/>
                      <a:pt x="70" y="82"/>
                    </a:cubicBezTo>
                    <a:lnTo>
                      <a:pt x="66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EditPoints="1"/>
              </p:cNvSpPr>
              <p:nvPr/>
            </p:nvSpPr>
            <p:spPr bwMode="auto">
              <a:xfrm>
                <a:off x="3892417" y="4307694"/>
                <a:ext cx="155311" cy="155311"/>
              </a:xfrm>
              <a:custGeom>
                <a:avLst/>
                <a:gdLst>
                  <a:gd name="T0" fmla="*/ 37 w 70"/>
                  <a:gd name="T1" fmla="*/ 24 h 70"/>
                  <a:gd name="T2" fmla="*/ 46 w 70"/>
                  <a:gd name="T3" fmla="*/ 37 h 70"/>
                  <a:gd name="T4" fmla="*/ 33 w 70"/>
                  <a:gd name="T5" fmla="*/ 46 h 70"/>
                  <a:gd name="T6" fmla="*/ 24 w 70"/>
                  <a:gd name="T7" fmla="*/ 33 h 70"/>
                  <a:gd name="T8" fmla="*/ 37 w 70"/>
                  <a:gd name="T9" fmla="*/ 24 h 70"/>
                  <a:gd name="T10" fmla="*/ 48 w 70"/>
                  <a:gd name="T11" fmla="*/ 59 h 70"/>
                  <a:gd name="T12" fmla="*/ 52 w 70"/>
                  <a:gd name="T13" fmla="*/ 55 h 70"/>
                  <a:gd name="T14" fmla="*/ 60 w 70"/>
                  <a:gd name="T15" fmla="*/ 59 h 70"/>
                  <a:gd name="T16" fmla="*/ 63 w 70"/>
                  <a:gd name="T17" fmla="*/ 56 h 70"/>
                  <a:gd name="T18" fmla="*/ 58 w 70"/>
                  <a:gd name="T19" fmla="*/ 49 h 70"/>
                  <a:gd name="T20" fmla="*/ 60 w 70"/>
                  <a:gd name="T21" fmla="*/ 44 h 70"/>
                  <a:gd name="T22" fmla="*/ 69 w 70"/>
                  <a:gd name="T23" fmla="*/ 43 h 70"/>
                  <a:gd name="T24" fmla="*/ 69 w 70"/>
                  <a:gd name="T25" fmla="*/ 41 h 70"/>
                  <a:gd name="T26" fmla="*/ 70 w 70"/>
                  <a:gd name="T27" fmla="*/ 39 h 70"/>
                  <a:gd name="T28" fmla="*/ 62 w 70"/>
                  <a:gd name="T29" fmla="*/ 36 h 70"/>
                  <a:gd name="T30" fmla="*/ 61 w 70"/>
                  <a:gd name="T31" fmla="*/ 30 h 70"/>
                  <a:gd name="T32" fmla="*/ 69 w 70"/>
                  <a:gd name="T33" fmla="*/ 25 h 70"/>
                  <a:gd name="T34" fmla="*/ 67 w 70"/>
                  <a:gd name="T35" fmla="*/ 21 h 70"/>
                  <a:gd name="T36" fmla="*/ 59 w 70"/>
                  <a:gd name="T37" fmla="*/ 22 h 70"/>
                  <a:gd name="T38" fmla="*/ 55 w 70"/>
                  <a:gd name="T39" fmla="*/ 17 h 70"/>
                  <a:gd name="T40" fmla="*/ 59 w 70"/>
                  <a:gd name="T41" fmla="*/ 10 h 70"/>
                  <a:gd name="T42" fmla="*/ 56 w 70"/>
                  <a:gd name="T43" fmla="*/ 7 h 70"/>
                  <a:gd name="T44" fmla="*/ 49 w 70"/>
                  <a:gd name="T45" fmla="*/ 12 h 70"/>
                  <a:gd name="T46" fmla="*/ 44 w 70"/>
                  <a:gd name="T47" fmla="*/ 10 h 70"/>
                  <a:gd name="T48" fmla="*/ 43 w 70"/>
                  <a:gd name="T49" fmla="*/ 1 h 70"/>
                  <a:gd name="T50" fmla="*/ 41 w 70"/>
                  <a:gd name="T51" fmla="*/ 0 h 70"/>
                  <a:gd name="T52" fmla="*/ 39 w 70"/>
                  <a:gd name="T53" fmla="*/ 0 h 70"/>
                  <a:gd name="T54" fmla="*/ 36 w 70"/>
                  <a:gd name="T55" fmla="*/ 8 h 70"/>
                  <a:gd name="T56" fmla="*/ 30 w 70"/>
                  <a:gd name="T57" fmla="*/ 8 h 70"/>
                  <a:gd name="T58" fmla="*/ 25 w 70"/>
                  <a:gd name="T59" fmla="*/ 1 h 70"/>
                  <a:gd name="T60" fmla="*/ 21 w 70"/>
                  <a:gd name="T61" fmla="*/ 3 h 70"/>
                  <a:gd name="T62" fmla="*/ 22 w 70"/>
                  <a:gd name="T63" fmla="*/ 11 h 70"/>
                  <a:gd name="T64" fmla="*/ 17 w 70"/>
                  <a:gd name="T65" fmla="*/ 14 h 70"/>
                  <a:gd name="T66" fmla="*/ 10 w 70"/>
                  <a:gd name="T67" fmla="*/ 10 h 70"/>
                  <a:gd name="T68" fmla="*/ 7 w 70"/>
                  <a:gd name="T69" fmla="*/ 14 h 70"/>
                  <a:gd name="T70" fmla="*/ 12 w 70"/>
                  <a:gd name="T71" fmla="*/ 21 h 70"/>
                  <a:gd name="T72" fmla="*/ 10 w 70"/>
                  <a:gd name="T73" fmla="*/ 26 h 70"/>
                  <a:gd name="T74" fmla="*/ 1 w 70"/>
                  <a:gd name="T75" fmla="*/ 26 h 70"/>
                  <a:gd name="T76" fmla="*/ 0 w 70"/>
                  <a:gd name="T77" fmla="*/ 28 h 70"/>
                  <a:gd name="T78" fmla="*/ 0 w 70"/>
                  <a:gd name="T79" fmla="*/ 31 h 70"/>
                  <a:gd name="T80" fmla="*/ 8 w 70"/>
                  <a:gd name="T81" fmla="*/ 34 h 70"/>
                  <a:gd name="T82" fmla="*/ 8 w 70"/>
                  <a:gd name="T83" fmla="*/ 40 h 70"/>
                  <a:gd name="T84" fmla="*/ 1 w 70"/>
                  <a:gd name="T85" fmla="*/ 45 h 70"/>
                  <a:gd name="T86" fmla="*/ 3 w 70"/>
                  <a:gd name="T87" fmla="*/ 49 h 70"/>
                  <a:gd name="T88" fmla="*/ 11 w 70"/>
                  <a:gd name="T89" fmla="*/ 48 h 70"/>
                  <a:gd name="T90" fmla="*/ 14 w 70"/>
                  <a:gd name="T91" fmla="*/ 52 h 70"/>
                  <a:gd name="T92" fmla="*/ 10 w 70"/>
                  <a:gd name="T93" fmla="*/ 60 h 70"/>
                  <a:gd name="T94" fmla="*/ 14 w 70"/>
                  <a:gd name="T95" fmla="*/ 63 h 70"/>
                  <a:gd name="T96" fmla="*/ 21 w 70"/>
                  <a:gd name="T97" fmla="*/ 58 h 70"/>
                  <a:gd name="T98" fmla="*/ 26 w 70"/>
                  <a:gd name="T99" fmla="*/ 60 h 70"/>
                  <a:gd name="T100" fmla="*/ 26 w 70"/>
                  <a:gd name="T101" fmla="*/ 69 h 70"/>
                  <a:gd name="T102" fmla="*/ 28 w 70"/>
                  <a:gd name="T103" fmla="*/ 69 h 70"/>
                  <a:gd name="T104" fmla="*/ 31 w 70"/>
                  <a:gd name="T105" fmla="*/ 70 h 70"/>
                  <a:gd name="T106" fmla="*/ 34 w 70"/>
                  <a:gd name="T107" fmla="*/ 62 h 70"/>
                  <a:gd name="T108" fmla="*/ 40 w 70"/>
                  <a:gd name="T109" fmla="*/ 61 h 70"/>
                  <a:gd name="T110" fmla="*/ 45 w 70"/>
                  <a:gd name="T111" fmla="*/ 69 h 70"/>
                  <a:gd name="T112" fmla="*/ 49 w 70"/>
                  <a:gd name="T113" fmla="*/ 67 h 70"/>
                  <a:gd name="T114" fmla="*/ 48 w 70"/>
                  <a:gd name="T115" fmla="*/ 5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70">
                    <a:moveTo>
                      <a:pt x="37" y="24"/>
                    </a:moveTo>
                    <a:cubicBezTo>
                      <a:pt x="43" y="25"/>
                      <a:pt x="47" y="31"/>
                      <a:pt x="46" y="37"/>
                    </a:cubicBezTo>
                    <a:cubicBezTo>
                      <a:pt x="45" y="43"/>
                      <a:pt x="39" y="47"/>
                      <a:pt x="33" y="46"/>
                    </a:cubicBezTo>
                    <a:cubicBezTo>
                      <a:pt x="27" y="45"/>
                      <a:pt x="23" y="39"/>
                      <a:pt x="24" y="33"/>
                    </a:cubicBezTo>
                    <a:cubicBezTo>
                      <a:pt x="25" y="27"/>
                      <a:pt x="31" y="23"/>
                      <a:pt x="37" y="24"/>
                    </a:cubicBezTo>
                    <a:close/>
                    <a:moveTo>
                      <a:pt x="48" y="59"/>
                    </a:moveTo>
                    <a:cubicBezTo>
                      <a:pt x="49" y="58"/>
                      <a:pt x="51" y="57"/>
                      <a:pt x="52" y="55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1" y="58"/>
                      <a:pt x="62" y="57"/>
                      <a:pt x="63" y="56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7"/>
                      <a:pt x="60" y="46"/>
                      <a:pt x="60" y="44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69" y="43"/>
                      <a:pt x="69" y="42"/>
                      <a:pt x="69" y="41"/>
                    </a:cubicBezTo>
                    <a:cubicBezTo>
                      <a:pt x="70" y="41"/>
                      <a:pt x="70" y="40"/>
                      <a:pt x="70" y="39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2" y="34"/>
                      <a:pt x="62" y="32"/>
                      <a:pt x="61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8" y="24"/>
                      <a:pt x="68" y="23"/>
                      <a:pt x="67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8" y="20"/>
                      <a:pt x="57" y="19"/>
                      <a:pt x="55" y="17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7" y="8"/>
                      <a:pt x="56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7" y="11"/>
                      <a:pt x="46" y="10"/>
                      <a:pt x="44" y="1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41" y="0"/>
                      <a:pt x="40" y="0"/>
                      <a:pt x="39" y="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1" y="3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2"/>
                      <a:pt x="19" y="13"/>
                      <a:pt x="17" y="14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3"/>
                      <a:pt x="7" y="1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2"/>
                      <a:pt x="10" y="24"/>
                      <a:pt x="1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6"/>
                      <a:pt x="8" y="38"/>
                      <a:pt x="8" y="40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2" y="47"/>
                      <a:pt x="3" y="49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9"/>
                      <a:pt x="13" y="51"/>
                      <a:pt x="14" y="52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1" y="61"/>
                      <a:pt x="13" y="62"/>
                      <a:pt x="14" y="63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9"/>
                      <a:pt x="24" y="60"/>
                      <a:pt x="26" y="60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7" y="69"/>
                      <a:pt x="28" y="69"/>
                      <a:pt x="28" y="69"/>
                    </a:cubicBezTo>
                    <a:cubicBezTo>
                      <a:pt x="29" y="70"/>
                      <a:pt x="30" y="70"/>
                      <a:pt x="31" y="70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6" y="62"/>
                      <a:pt x="38" y="62"/>
                      <a:pt x="40" y="61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6" y="68"/>
                      <a:pt x="47" y="68"/>
                      <a:pt x="49" y="67"/>
                    </a:cubicBezTo>
                    <a:lnTo>
                      <a:pt x="48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6113838" y="2585151"/>
              <a:ext cx="358628" cy="808560"/>
            </a:xfrm>
            <a:custGeom>
              <a:avLst/>
              <a:gdLst>
                <a:gd name="T0" fmla="*/ 372 w 381"/>
                <a:gd name="T1" fmla="*/ 810 h 859"/>
                <a:gd name="T2" fmla="*/ 369 w 381"/>
                <a:gd name="T3" fmla="*/ 800 h 859"/>
                <a:gd name="T4" fmla="*/ 367 w 381"/>
                <a:gd name="T5" fmla="*/ 795 h 859"/>
                <a:gd name="T6" fmla="*/ 362 w 381"/>
                <a:gd name="T7" fmla="*/ 788 h 859"/>
                <a:gd name="T8" fmla="*/ 355 w 381"/>
                <a:gd name="T9" fmla="*/ 784 h 859"/>
                <a:gd name="T10" fmla="*/ 350 w 381"/>
                <a:gd name="T11" fmla="*/ 781 h 859"/>
                <a:gd name="T12" fmla="*/ 343 w 381"/>
                <a:gd name="T13" fmla="*/ 779 h 859"/>
                <a:gd name="T14" fmla="*/ 334 w 381"/>
                <a:gd name="T15" fmla="*/ 779 h 859"/>
                <a:gd name="T16" fmla="*/ 327 w 381"/>
                <a:gd name="T17" fmla="*/ 781 h 859"/>
                <a:gd name="T18" fmla="*/ 320 w 381"/>
                <a:gd name="T19" fmla="*/ 784 h 859"/>
                <a:gd name="T20" fmla="*/ 315 w 381"/>
                <a:gd name="T21" fmla="*/ 786 h 859"/>
                <a:gd name="T22" fmla="*/ 310 w 381"/>
                <a:gd name="T23" fmla="*/ 793 h 859"/>
                <a:gd name="T24" fmla="*/ 306 w 381"/>
                <a:gd name="T25" fmla="*/ 798 h 859"/>
                <a:gd name="T26" fmla="*/ 303 w 381"/>
                <a:gd name="T27" fmla="*/ 805 h 859"/>
                <a:gd name="T28" fmla="*/ 301 w 381"/>
                <a:gd name="T29" fmla="*/ 812 h 859"/>
                <a:gd name="T30" fmla="*/ 301 w 381"/>
                <a:gd name="T31" fmla="*/ 819 h 859"/>
                <a:gd name="T32" fmla="*/ 303 w 381"/>
                <a:gd name="T33" fmla="*/ 829 h 859"/>
                <a:gd name="T34" fmla="*/ 308 w 381"/>
                <a:gd name="T35" fmla="*/ 833 h 859"/>
                <a:gd name="T36" fmla="*/ 313 w 381"/>
                <a:gd name="T37" fmla="*/ 840 h 859"/>
                <a:gd name="T38" fmla="*/ 317 w 381"/>
                <a:gd name="T39" fmla="*/ 845 h 859"/>
                <a:gd name="T40" fmla="*/ 324 w 381"/>
                <a:gd name="T41" fmla="*/ 847 h 859"/>
                <a:gd name="T42" fmla="*/ 332 w 381"/>
                <a:gd name="T43" fmla="*/ 850 h 859"/>
                <a:gd name="T44" fmla="*/ 339 w 381"/>
                <a:gd name="T45" fmla="*/ 850 h 859"/>
                <a:gd name="T46" fmla="*/ 346 w 381"/>
                <a:gd name="T47" fmla="*/ 850 h 859"/>
                <a:gd name="T48" fmla="*/ 353 w 381"/>
                <a:gd name="T49" fmla="*/ 847 h 859"/>
                <a:gd name="T50" fmla="*/ 360 w 381"/>
                <a:gd name="T51" fmla="*/ 843 h 859"/>
                <a:gd name="T52" fmla="*/ 365 w 381"/>
                <a:gd name="T53" fmla="*/ 838 h 859"/>
                <a:gd name="T54" fmla="*/ 369 w 381"/>
                <a:gd name="T55" fmla="*/ 831 h 859"/>
                <a:gd name="T56" fmla="*/ 372 w 381"/>
                <a:gd name="T57" fmla="*/ 824 h 859"/>
                <a:gd name="T58" fmla="*/ 372 w 381"/>
                <a:gd name="T59" fmla="*/ 817 h 859"/>
                <a:gd name="T60" fmla="*/ 343 w 381"/>
                <a:gd name="T61" fmla="*/ 769 h 859"/>
                <a:gd name="T62" fmla="*/ 353 w 381"/>
                <a:gd name="T63" fmla="*/ 772 h 859"/>
                <a:gd name="T64" fmla="*/ 360 w 381"/>
                <a:gd name="T65" fmla="*/ 776 h 859"/>
                <a:gd name="T66" fmla="*/ 367 w 381"/>
                <a:gd name="T67" fmla="*/ 781 h 859"/>
                <a:gd name="T68" fmla="*/ 374 w 381"/>
                <a:gd name="T69" fmla="*/ 788 h 859"/>
                <a:gd name="T70" fmla="*/ 379 w 381"/>
                <a:gd name="T71" fmla="*/ 798 h 859"/>
                <a:gd name="T72" fmla="*/ 381 w 381"/>
                <a:gd name="T73" fmla="*/ 805 h 859"/>
                <a:gd name="T74" fmla="*/ 381 w 381"/>
                <a:gd name="T75" fmla="*/ 814 h 859"/>
                <a:gd name="T76" fmla="*/ 381 w 381"/>
                <a:gd name="T77" fmla="*/ 826 h 859"/>
                <a:gd name="T78" fmla="*/ 379 w 381"/>
                <a:gd name="T79" fmla="*/ 833 h 859"/>
                <a:gd name="T80" fmla="*/ 374 w 381"/>
                <a:gd name="T81" fmla="*/ 843 h 859"/>
                <a:gd name="T82" fmla="*/ 367 w 381"/>
                <a:gd name="T83" fmla="*/ 847 h 859"/>
                <a:gd name="T84" fmla="*/ 360 w 381"/>
                <a:gd name="T85" fmla="*/ 855 h 859"/>
                <a:gd name="T86" fmla="*/ 350 w 381"/>
                <a:gd name="T87" fmla="*/ 857 h 859"/>
                <a:gd name="T88" fmla="*/ 341 w 381"/>
                <a:gd name="T89" fmla="*/ 859 h 859"/>
                <a:gd name="T90" fmla="*/ 332 w 381"/>
                <a:gd name="T91" fmla="*/ 859 h 859"/>
                <a:gd name="T92" fmla="*/ 322 w 381"/>
                <a:gd name="T93" fmla="*/ 857 h 859"/>
                <a:gd name="T94" fmla="*/ 313 w 381"/>
                <a:gd name="T95" fmla="*/ 855 h 859"/>
                <a:gd name="T96" fmla="*/ 306 w 381"/>
                <a:gd name="T97" fmla="*/ 847 h 859"/>
                <a:gd name="T98" fmla="*/ 301 w 381"/>
                <a:gd name="T99" fmla="*/ 840 h 859"/>
                <a:gd name="T100" fmla="*/ 296 w 381"/>
                <a:gd name="T101" fmla="*/ 833 h 859"/>
                <a:gd name="T102" fmla="*/ 294 w 381"/>
                <a:gd name="T103" fmla="*/ 824 h 859"/>
                <a:gd name="T104" fmla="*/ 291 w 381"/>
                <a:gd name="T105" fmla="*/ 814 h 859"/>
                <a:gd name="T106" fmla="*/ 294 w 381"/>
                <a:gd name="T107" fmla="*/ 805 h 859"/>
                <a:gd name="T108" fmla="*/ 296 w 381"/>
                <a:gd name="T109" fmla="*/ 795 h 859"/>
                <a:gd name="T110" fmla="*/ 301 w 381"/>
                <a:gd name="T111" fmla="*/ 788 h 859"/>
                <a:gd name="T112" fmla="*/ 306 w 381"/>
                <a:gd name="T113" fmla="*/ 781 h 859"/>
                <a:gd name="T114" fmla="*/ 315 w 381"/>
                <a:gd name="T115" fmla="*/ 776 h 859"/>
                <a:gd name="T116" fmla="*/ 322 w 381"/>
                <a:gd name="T117" fmla="*/ 772 h 859"/>
                <a:gd name="T118" fmla="*/ 332 w 381"/>
                <a:gd name="T119" fmla="*/ 769 h 859"/>
                <a:gd name="T120" fmla="*/ 320 w 381"/>
                <a:gd name="T121" fmla="*/ 656 h 859"/>
                <a:gd name="T122" fmla="*/ 36 w 381"/>
                <a:gd name="T123" fmla="*/ 646 h 859"/>
                <a:gd name="T124" fmla="*/ 0 w 381"/>
                <a:gd name="T125" fmla="*/ 36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" h="859">
                  <a:moveTo>
                    <a:pt x="10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0" y="19"/>
                  </a:lnTo>
                  <a:close/>
                  <a:moveTo>
                    <a:pt x="372" y="814"/>
                  </a:move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2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10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7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5"/>
                  </a:lnTo>
                  <a:lnTo>
                    <a:pt x="372" y="803"/>
                  </a:lnTo>
                  <a:lnTo>
                    <a:pt x="372" y="803"/>
                  </a:lnTo>
                  <a:lnTo>
                    <a:pt x="372" y="803"/>
                  </a:lnTo>
                  <a:lnTo>
                    <a:pt x="372" y="803"/>
                  </a:lnTo>
                  <a:lnTo>
                    <a:pt x="372" y="803"/>
                  </a:lnTo>
                  <a:lnTo>
                    <a:pt x="372" y="803"/>
                  </a:lnTo>
                  <a:lnTo>
                    <a:pt x="369" y="803"/>
                  </a:lnTo>
                  <a:lnTo>
                    <a:pt x="369" y="803"/>
                  </a:lnTo>
                  <a:lnTo>
                    <a:pt x="369" y="803"/>
                  </a:lnTo>
                  <a:lnTo>
                    <a:pt x="369" y="803"/>
                  </a:lnTo>
                  <a:lnTo>
                    <a:pt x="369" y="803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9" y="798"/>
                  </a:lnTo>
                  <a:lnTo>
                    <a:pt x="367" y="798"/>
                  </a:lnTo>
                  <a:lnTo>
                    <a:pt x="367" y="798"/>
                  </a:lnTo>
                  <a:lnTo>
                    <a:pt x="367" y="798"/>
                  </a:lnTo>
                  <a:lnTo>
                    <a:pt x="367" y="798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5"/>
                  </a:lnTo>
                  <a:lnTo>
                    <a:pt x="367" y="793"/>
                  </a:lnTo>
                  <a:lnTo>
                    <a:pt x="367" y="793"/>
                  </a:lnTo>
                  <a:lnTo>
                    <a:pt x="367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3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5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91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2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8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60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6"/>
                  </a:lnTo>
                  <a:lnTo>
                    <a:pt x="358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5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4"/>
                  </a:lnTo>
                  <a:lnTo>
                    <a:pt x="353" y="781"/>
                  </a:lnTo>
                  <a:lnTo>
                    <a:pt x="353" y="781"/>
                  </a:lnTo>
                  <a:lnTo>
                    <a:pt x="353" y="781"/>
                  </a:lnTo>
                  <a:lnTo>
                    <a:pt x="353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50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6" y="781"/>
                  </a:lnTo>
                  <a:lnTo>
                    <a:pt x="346" y="781"/>
                  </a:lnTo>
                  <a:lnTo>
                    <a:pt x="346" y="781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6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3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41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9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6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4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32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9" y="779"/>
                  </a:lnTo>
                  <a:lnTo>
                    <a:pt x="327" y="779"/>
                  </a:lnTo>
                  <a:lnTo>
                    <a:pt x="327" y="779"/>
                  </a:lnTo>
                  <a:lnTo>
                    <a:pt x="327" y="779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7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4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1"/>
                  </a:lnTo>
                  <a:lnTo>
                    <a:pt x="322" y="784"/>
                  </a:lnTo>
                  <a:lnTo>
                    <a:pt x="322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20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4"/>
                  </a:lnTo>
                  <a:lnTo>
                    <a:pt x="317" y="786"/>
                  </a:lnTo>
                  <a:lnTo>
                    <a:pt x="317" y="786"/>
                  </a:lnTo>
                  <a:lnTo>
                    <a:pt x="317" y="786"/>
                  </a:lnTo>
                  <a:lnTo>
                    <a:pt x="317" y="786"/>
                  </a:lnTo>
                  <a:lnTo>
                    <a:pt x="317" y="786"/>
                  </a:lnTo>
                  <a:lnTo>
                    <a:pt x="317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6"/>
                  </a:lnTo>
                  <a:lnTo>
                    <a:pt x="315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3" y="788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10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3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8" y="795"/>
                  </a:lnTo>
                  <a:lnTo>
                    <a:pt x="306" y="795"/>
                  </a:lnTo>
                  <a:lnTo>
                    <a:pt x="306" y="795"/>
                  </a:lnTo>
                  <a:lnTo>
                    <a:pt x="306" y="795"/>
                  </a:lnTo>
                  <a:lnTo>
                    <a:pt x="306" y="795"/>
                  </a:lnTo>
                  <a:lnTo>
                    <a:pt x="306" y="795"/>
                  </a:lnTo>
                  <a:lnTo>
                    <a:pt x="306" y="795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798"/>
                  </a:lnTo>
                  <a:lnTo>
                    <a:pt x="306" y="800"/>
                  </a:lnTo>
                  <a:lnTo>
                    <a:pt x="306" y="800"/>
                  </a:lnTo>
                  <a:lnTo>
                    <a:pt x="306" y="800"/>
                  </a:lnTo>
                  <a:lnTo>
                    <a:pt x="306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0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3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5"/>
                  </a:lnTo>
                  <a:lnTo>
                    <a:pt x="303" y="807"/>
                  </a:lnTo>
                  <a:lnTo>
                    <a:pt x="303" y="807"/>
                  </a:lnTo>
                  <a:lnTo>
                    <a:pt x="303" y="807"/>
                  </a:lnTo>
                  <a:lnTo>
                    <a:pt x="303" y="807"/>
                  </a:lnTo>
                  <a:lnTo>
                    <a:pt x="303" y="807"/>
                  </a:lnTo>
                  <a:lnTo>
                    <a:pt x="301" y="807"/>
                  </a:lnTo>
                  <a:lnTo>
                    <a:pt x="301" y="807"/>
                  </a:lnTo>
                  <a:lnTo>
                    <a:pt x="301" y="807"/>
                  </a:lnTo>
                  <a:lnTo>
                    <a:pt x="301" y="807"/>
                  </a:lnTo>
                  <a:lnTo>
                    <a:pt x="301" y="807"/>
                  </a:lnTo>
                  <a:lnTo>
                    <a:pt x="301" y="807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0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2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4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7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19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1" y="821"/>
                  </a:lnTo>
                  <a:lnTo>
                    <a:pt x="303" y="821"/>
                  </a:lnTo>
                  <a:lnTo>
                    <a:pt x="303" y="821"/>
                  </a:lnTo>
                  <a:lnTo>
                    <a:pt x="303" y="821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4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6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6" y="829"/>
                  </a:lnTo>
                  <a:lnTo>
                    <a:pt x="306" y="829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1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6" y="833"/>
                  </a:lnTo>
                  <a:lnTo>
                    <a:pt x="308" y="833"/>
                  </a:lnTo>
                  <a:lnTo>
                    <a:pt x="308" y="833"/>
                  </a:lnTo>
                  <a:lnTo>
                    <a:pt x="308" y="833"/>
                  </a:lnTo>
                  <a:lnTo>
                    <a:pt x="308" y="833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6"/>
                  </a:lnTo>
                  <a:lnTo>
                    <a:pt x="308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38"/>
                  </a:lnTo>
                  <a:lnTo>
                    <a:pt x="310" y="840"/>
                  </a:lnTo>
                  <a:lnTo>
                    <a:pt x="310" y="840"/>
                  </a:lnTo>
                  <a:lnTo>
                    <a:pt x="310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0"/>
                  </a:lnTo>
                  <a:lnTo>
                    <a:pt x="313" y="843"/>
                  </a:lnTo>
                  <a:lnTo>
                    <a:pt x="313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5" y="843"/>
                  </a:lnTo>
                  <a:lnTo>
                    <a:pt x="317" y="843"/>
                  </a:lnTo>
                  <a:lnTo>
                    <a:pt x="317" y="843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17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5"/>
                  </a:lnTo>
                  <a:lnTo>
                    <a:pt x="320" y="847"/>
                  </a:lnTo>
                  <a:lnTo>
                    <a:pt x="320" y="847"/>
                  </a:lnTo>
                  <a:lnTo>
                    <a:pt x="320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4" y="847"/>
                  </a:lnTo>
                  <a:lnTo>
                    <a:pt x="327" y="847"/>
                  </a:lnTo>
                  <a:lnTo>
                    <a:pt x="327" y="847"/>
                  </a:lnTo>
                  <a:lnTo>
                    <a:pt x="327" y="847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7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29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2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4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6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39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1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3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6" y="850"/>
                  </a:lnTo>
                  <a:lnTo>
                    <a:pt x="348" y="850"/>
                  </a:lnTo>
                  <a:lnTo>
                    <a:pt x="348" y="850"/>
                  </a:lnTo>
                  <a:lnTo>
                    <a:pt x="348" y="850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48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7"/>
                  </a:lnTo>
                  <a:lnTo>
                    <a:pt x="353" y="845"/>
                  </a:lnTo>
                  <a:lnTo>
                    <a:pt x="353" y="845"/>
                  </a:lnTo>
                  <a:lnTo>
                    <a:pt x="353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5" y="845"/>
                  </a:lnTo>
                  <a:lnTo>
                    <a:pt x="358" y="845"/>
                  </a:lnTo>
                  <a:lnTo>
                    <a:pt x="358" y="845"/>
                  </a:lnTo>
                  <a:lnTo>
                    <a:pt x="358" y="845"/>
                  </a:lnTo>
                  <a:lnTo>
                    <a:pt x="358" y="845"/>
                  </a:lnTo>
                  <a:lnTo>
                    <a:pt x="358" y="845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58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3"/>
                  </a:lnTo>
                  <a:lnTo>
                    <a:pt x="360" y="840"/>
                  </a:lnTo>
                  <a:lnTo>
                    <a:pt x="360" y="840"/>
                  </a:lnTo>
                  <a:lnTo>
                    <a:pt x="360" y="840"/>
                  </a:lnTo>
                  <a:lnTo>
                    <a:pt x="360" y="840"/>
                  </a:lnTo>
                  <a:lnTo>
                    <a:pt x="360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40"/>
                  </a:lnTo>
                  <a:lnTo>
                    <a:pt x="362" y="838"/>
                  </a:lnTo>
                  <a:lnTo>
                    <a:pt x="362" y="838"/>
                  </a:lnTo>
                  <a:lnTo>
                    <a:pt x="362" y="838"/>
                  </a:lnTo>
                  <a:lnTo>
                    <a:pt x="362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8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5" y="836"/>
                  </a:lnTo>
                  <a:lnTo>
                    <a:pt x="367" y="836"/>
                  </a:lnTo>
                  <a:lnTo>
                    <a:pt x="367" y="836"/>
                  </a:lnTo>
                  <a:lnTo>
                    <a:pt x="367" y="836"/>
                  </a:lnTo>
                  <a:lnTo>
                    <a:pt x="367" y="836"/>
                  </a:lnTo>
                  <a:lnTo>
                    <a:pt x="367" y="836"/>
                  </a:lnTo>
                  <a:lnTo>
                    <a:pt x="367" y="836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3"/>
                  </a:lnTo>
                  <a:lnTo>
                    <a:pt x="367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31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9"/>
                  </a:lnTo>
                  <a:lnTo>
                    <a:pt x="369" y="826"/>
                  </a:lnTo>
                  <a:lnTo>
                    <a:pt x="369" y="826"/>
                  </a:lnTo>
                  <a:lnTo>
                    <a:pt x="369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6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4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21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9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7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lnTo>
                    <a:pt x="372" y="814"/>
                  </a:lnTo>
                  <a:close/>
                  <a:moveTo>
                    <a:pt x="336" y="769"/>
                  </a:moveTo>
                  <a:lnTo>
                    <a:pt x="336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39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3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6" y="769"/>
                  </a:lnTo>
                  <a:lnTo>
                    <a:pt x="348" y="769"/>
                  </a:lnTo>
                  <a:lnTo>
                    <a:pt x="348" y="769"/>
                  </a:lnTo>
                  <a:lnTo>
                    <a:pt x="348" y="769"/>
                  </a:lnTo>
                  <a:lnTo>
                    <a:pt x="348" y="772"/>
                  </a:lnTo>
                  <a:lnTo>
                    <a:pt x="348" y="772"/>
                  </a:lnTo>
                  <a:lnTo>
                    <a:pt x="348" y="772"/>
                  </a:lnTo>
                  <a:lnTo>
                    <a:pt x="348" y="772"/>
                  </a:lnTo>
                  <a:lnTo>
                    <a:pt x="348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0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3" y="772"/>
                  </a:lnTo>
                  <a:lnTo>
                    <a:pt x="355" y="772"/>
                  </a:lnTo>
                  <a:lnTo>
                    <a:pt x="355" y="772"/>
                  </a:lnTo>
                  <a:lnTo>
                    <a:pt x="355" y="772"/>
                  </a:lnTo>
                  <a:lnTo>
                    <a:pt x="355" y="772"/>
                  </a:lnTo>
                  <a:lnTo>
                    <a:pt x="355" y="774"/>
                  </a:lnTo>
                  <a:lnTo>
                    <a:pt x="355" y="774"/>
                  </a:lnTo>
                  <a:lnTo>
                    <a:pt x="355" y="774"/>
                  </a:lnTo>
                  <a:lnTo>
                    <a:pt x="355" y="774"/>
                  </a:lnTo>
                  <a:lnTo>
                    <a:pt x="355" y="774"/>
                  </a:lnTo>
                  <a:lnTo>
                    <a:pt x="355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58" y="774"/>
                  </a:lnTo>
                  <a:lnTo>
                    <a:pt x="360" y="774"/>
                  </a:lnTo>
                  <a:lnTo>
                    <a:pt x="360" y="774"/>
                  </a:lnTo>
                  <a:lnTo>
                    <a:pt x="360" y="774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0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6"/>
                  </a:lnTo>
                  <a:lnTo>
                    <a:pt x="362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5" y="779"/>
                  </a:lnTo>
                  <a:lnTo>
                    <a:pt x="367" y="779"/>
                  </a:lnTo>
                  <a:lnTo>
                    <a:pt x="367" y="779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7" y="781"/>
                  </a:lnTo>
                  <a:lnTo>
                    <a:pt x="369" y="781"/>
                  </a:lnTo>
                  <a:lnTo>
                    <a:pt x="369" y="781"/>
                  </a:lnTo>
                  <a:lnTo>
                    <a:pt x="369" y="781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72" y="784"/>
                  </a:lnTo>
                  <a:lnTo>
                    <a:pt x="372" y="784"/>
                  </a:lnTo>
                  <a:lnTo>
                    <a:pt x="372" y="784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88"/>
                  </a:lnTo>
                  <a:lnTo>
                    <a:pt x="374" y="791"/>
                  </a:lnTo>
                  <a:lnTo>
                    <a:pt x="374" y="791"/>
                  </a:lnTo>
                  <a:lnTo>
                    <a:pt x="374" y="791"/>
                  </a:lnTo>
                  <a:lnTo>
                    <a:pt x="374" y="791"/>
                  </a:lnTo>
                  <a:lnTo>
                    <a:pt x="376" y="791"/>
                  </a:lnTo>
                  <a:lnTo>
                    <a:pt x="376" y="791"/>
                  </a:lnTo>
                  <a:lnTo>
                    <a:pt x="376" y="791"/>
                  </a:lnTo>
                  <a:lnTo>
                    <a:pt x="376" y="791"/>
                  </a:lnTo>
                  <a:lnTo>
                    <a:pt x="376" y="791"/>
                  </a:lnTo>
                  <a:lnTo>
                    <a:pt x="376" y="791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3"/>
                  </a:lnTo>
                  <a:lnTo>
                    <a:pt x="376" y="795"/>
                  </a:lnTo>
                  <a:lnTo>
                    <a:pt x="376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5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798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79" y="800"/>
                  </a:lnTo>
                  <a:lnTo>
                    <a:pt x="381" y="800"/>
                  </a:lnTo>
                  <a:lnTo>
                    <a:pt x="381" y="800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3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07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0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2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4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7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19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1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4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6"/>
                  </a:lnTo>
                  <a:lnTo>
                    <a:pt x="381" y="829"/>
                  </a:lnTo>
                  <a:lnTo>
                    <a:pt x="381" y="829"/>
                  </a:lnTo>
                  <a:lnTo>
                    <a:pt x="381" y="829"/>
                  </a:lnTo>
                  <a:lnTo>
                    <a:pt x="381" y="829"/>
                  </a:lnTo>
                  <a:lnTo>
                    <a:pt x="379" y="829"/>
                  </a:lnTo>
                  <a:lnTo>
                    <a:pt x="379" y="829"/>
                  </a:lnTo>
                  <a:lnTo>
                    <a:pt x="379" y="829"/>
                  </a:lnTo>
                  <a:lnTo>
                    <a:pt x="379" y="829"/>
                  </a:lnTo>
                  <a:lnTo>
                    <a:pt x="379" y="829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1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9" y="833"/>
                  </a:lnTo>
                  <a:lnTo>
                    <a:pt x="376" y="833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6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6" y="838"/>
                  </a:lnTo>
                  <a:lnTo>
                    <a:pt x="374" y="838"/>
                  </a:lnTo>
                  <a:lnTo>
                    <a:pt x="374" y="838"/>
                  </a:lnTo>
                  <a:lnTo>
                    <a:pt x="374" y="838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0"/>
                  </a:lnTo>
                  <a:lnTo>
                    <a:pt x="374" y="843"/>
                  </a:lnTo>
                  <a:lnTo>
                    <a:pt x="374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3"/>
                  </a:lnTo>
                  <a:lnTo>
                    <a:pt x="372" y="845"/>
                  </a:lnTo>
                  <a:lnTo>
                    <a:pt x="372" y="845"/>
                  </a:lnTo>
                  <a:lnTo>
                    <a:pt x="372" y="845"/>
                  </a:lnTo>
                  <a:lnTo>
                    <a:pt x="372" y="845"/>
                  </a:lnTo>
                  <a:lnTo>
                    <a:pt x="372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5"/>
                  </a:lnTo>
                  <a:lnTo>
                    <a:pt x="369" y="847"/>
                  </a:lnTo>
                  <a:lnTo>
                    <a:pt x="369" y="847"/>
                  </a:lnTo>
                  <a:lnTo>
                    <a:pt x="369" y="847"/>
                  </a:lnTo>
                  <a:lnTo>
                    <a:pt x="369" y="847"/>
                  </a:lnTo>
                  <a:lnTo>
                    <a:pt x="369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47"/>
                  </a:lnTo>
                  <a:lnTo>
                    <a:pt x="367" y="850"/>
                  </a:lnTo>
                  <a:lnTo>
                    <a:pt x="367" y="850"/>
                  </a:lnTo>
                  <a:lnTo>
                    <a:pt x="367" y="850"/>
                  </a:lnTo>
                  <a:lnTo>
                    <a:pt x="367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0"/>
                  </a:lnTo>
                  <a:lnTo>
                    <a:pt x="365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2" y="852"/>
                  </a:lnTo>
                  <a:lnTo>
                    <a:pt x="360" y="852"/>
                  </a:lnTo>
                  <a:lnTo>
                    <a:pt x="360" y="852"/>
                  </a:lnTo>
                  <a:lnTo>
                    <a:pt x="360" y="852"/>
                  </a:lnTo>
                  <a:lnTo>
                    <a:pt x="360" y="852"/>
                  </a:lnTo>
                  <a:lnTo>
                    <a:pt x="360" y="855"/>
                  </a:lnTo>
                  <a:lnTo>
                    <a:pt x="360" y="855"/>
                  </a:lnTo>
                  <a:lnTo>
                    <a:pt x="360" y="855"/>
                  </a:lnTo>
                  <a:lnTo>
                    <a:pt x="360" y="855"/>
                  </a:lnTo>
                  <a:lnTo>
                    <a:pt x="360" y="855"/>
                  </a:lnTo>
                  <a:lnTo>
                    <a:pt x="360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8" y="855"/>
                  </a:lnTo>
                  <a:lnTo>
                    <a:pt x="355" y="855"/>
                  </a:lnTo>
                  <a:lnTo>
                    <a:pt x="355" y="855"/>
                  </a:lnTo>
                  <a:lnTo>
                    <a:pt x="355" y="855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5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3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7"/>
                  </a:lnTo>
                  <a:lnTo>
                    <a:pt x="350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8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6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3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41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9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6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4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32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9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7" y="859"/>
                  </a:lnTo>
                  <a:lnTo>
                    <a:pt x="324" y="859"/>
                  </a:lnTo>
                  <a:lnTo>
                    <a:pt x="324" y="859"/>
                  </a:lnTo>
                  <a:lnTo>
                    <a:pt x="324" y="859"/>
                  </a:lnTo>
                  <a:lnTo>
                    <a:pt x="324" y="859"/>
                  </a:lnTo>
                  <a:lnTo>
                    <a:pt x="324" y="859"/>
                  </a:lnTo>
                  <a:lnTo>
                    <a:pt x="324" y="857"/>
                  </a:lnTo>
                  <a:lnTo>
                    <a:pt x="324" y="857"/>
                  </a:lnTo>
                  <a:lnTo>
                    <a:pt x="324" y="857"/>
                  </a:lnTo>
                  <a:lnTo>
                    <a:pt x="324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2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17" y="857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7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5" y="855"/>
                  </a:lnTo>
                  <a:lnTo>
                    <a:pt x="313" y="855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3" y="852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0" y="850"/>
                  </a:lnTo>
                  <a:lnTo>
                    <a:pt x="310" y="850"/>
                  </a:lnTo>
                  <a:lnTo>
                    <a:pt x="310" y="850"/>
                  </a:lnTo>
                  <a:lnTo>
                    <a:pt x="310" y="850"/>
                  </a:lnTo>
                  <a:lnTo>
                    <a:pt x="310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50"/>
                  </a:lnTo>
                  <a:lnTo>
                    <a:pt x="308" y="847"/>
                  </a:lnTo>
                  <a:lnTo>
                    <a:pt x="308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7"/>
                  </a:lnTo>
                  <a:lnTo>
                    <a:pt x="306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5"/>
                  </a:lnTo>
                  <a:lnTo>
                    <a:pt x="303" y="843"/>
                  </a:lnTo>
                  <a:lnTo>
                    <a:pt x="303" y="843"/>
                  </a:lnTo>
                  <a:lnTo>
                    <a:pt x="303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3"/>
                  </a:lnTo>
                  <a:lnTo>
                    <a:pt x="301" y="840"/>
                  </a:lnTo>
                  <a:lnTo>
                    <a:pt x="301" y="840"/>
                  </a:lnTo>
                  <a:lnTo>
                    <a:pt x="301" y="840"/>
                  </a:lnTo>
                  <a:lnTo>
                    <a:pt x="301" y="840"/>
                  </a:lnTo>
                  <a:lnTo>
                    <a:pt x="301" y="840"/>
                  </a:lnTo>
                  <a:lnTo>
                    <a:pt x="301" y="840"/>
                  </a:lnTo>
                  <a:lnTo>
                    <a:pt x="298" y="840"/>
                  </a:lnTo>
                  <a:lnTo>
                    <a:pt x="298" y="840"/>
                  </a:lnTo>
                  <a:lnTo>
                    <a:pt x="298" y="840"/>
                  </a:lnTo>
                  <a:lnTo>
                    <a:pt x="298" y="840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6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3"/>
                  </a:lnTo>
                  <a:lnTo>
                    <a:pt x="296" y="831"/>
                  </a:lnTo>
                  <a:lnTo>
                    <a:pt x="296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31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9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6"/>
                  </a:lnTo>
                  <a:lnTo>
                    <a:pt x="294" y="824"/>
                  </a:lnTo>
                  <a:lnTo>
                    <a:pt x="294" y="824"/>
                  </a:lnTo>
                  <a:lnTo>
                    <a:pt x="294" y="824"/>
                  </a:lnTo>
                  <a:lnTo>
                    <a:pt x="294" y="824"/>
                  </a:lnTo>
                  <a:lnTo>
                    <a:pt x="294" y="824"/>
                  </a:lnTo>
                  <a:lnTo>
                    <a:pt x="291" y="824"/>
                  </a:lnTo>
                  <a:lnTo>
                    <a:pt x="291" y="824"/>
                  </a:lnTo>
                  <a:lnTo>
                    <a:pt x="291" y="824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21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9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7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10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7"/>
                  </a:lnTo>
                  <a:lnTo>
                    <a:pt x="291" y="805"/>
                  </a:lnTo>
                  <a:lnTo>
                    <a:pt x="291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5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3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800"/>
                  </a:lnTo>
                  <a:lnTo>
                    <a:pt x="294" y="798"/>
                  </a:lnTo>
                  <a:lnTo>
                    <a:pt x="294" y="798"/>
                  </a:lnTo>
                  <a:lnTo>
                    <a:pt x="294" y="798"/>
                  </a:lnTo>
                  <a:lnTo>
                    <a:pt x="294" y="798"/>
                  </a:lnTo>
                  <a:lnTo>
                    <a:pt x="294" y="798"/>
                  </a:lnTo>
                  <a:lnTo>
                    <a:pt x="296" y="798"/>
                  </a:lnTo>
                  <a:lnTo>
                    <a:pt x="296" y="798"/>
                  </a:lnTo>
                  <a:lnTo>
                    <a:pt x="296" y="798"/>
                  </a:lnTo>
                  <a:lnTo>
                    <a:pt x="296" y="798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5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6" y="793"/>
                  </a:lnTo>
                  <a:lnTo>
                    <a:pt x="298" y="793"/>
                  </a:lnTo>
                  <a:lnTo>
                    <a:pt x="298" y="793"/>
                  </a:lnTo>
                  <a:lnTo>
                    <a:pt x="298" y="793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91"/>
                  </a:lnTo>
                  <a:lnTo>
                    <a:pt x="298" y="788"/>
                  </a:lnTo>
                  <a:lnTo>
                    <a:pt x="298" y="788"/>
                  </a:lnTo>
                  <a:lnTo>
                    <a:pt x="298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8"/>
                  </a:lnTo>
                  <a:lnTo>
                    <a:pt x="301" y="786"/>
                  </a:lnTo>
                  <a:lnTo>
                    <a:pt x="301" y="786"/>
                  </a:lnTo>
                  <a:lnTo>
                    <a:pt x="301" y="786"/>
                  </a:lnTo>
                  <a:lnTo>
                    <a:pt x="301" y="786"/>
                  </a:lnTo>
                  <a:lnTo>
                    <a:pt x="301" y="786"/>
                  </a:lnTo>
                  <a:lnTo>
                    <a:pt x="301" y="786"/>
                  </a:lnTo>
                  <a:lnTo>
                    <a:pt x="303" y="786"/>
                  </a:lnTo>
                  <a:lnTo>
                    <a:pt x="303" y="786"/>
                  </a:lnTo>
                  <a:lnTo>
                    <a:pt x="303" y="786"/>
                  </a:lnTo>
                  <a:lnTo>
                    <a:pt x="303" y="786"/>
                  </a:lnTo>
                  <a:lnTo>
                    <a:pt x="303" y="786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3" y="784"/>
                  </a:lnTo>
                  <a:lnTo>
                    <a:pt x="306" y="784"/>
                  </a:lnTo>
                  <a:lnTo>
                    <a:pt x="306" y="784"/>
                  </a:lnTo>
                  <a:lnTo>
                    <a:pt x="306" y="784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6" y="781"/>
                  </a:lnTo>
                  <a:lnTo>
                    <a:pt x="308" y="781"/>
                  </a:lnTo>
                  <a:lnTo>
                    <a:pt x="308" y="781"/>
                  </a:lnTo>
                  <a:lnTo>
                    <a:pt x="308" y="781"/>
                  </a:lnTo>
                  <a:lnTo>
                    <a:pt x="308" y="781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08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9"/>
                  </a:lnTo>
                  <a:lnTo>
                    <a:pt x="310" y="776"/>
                  </a:lnTo>
                  <a:lnTo>
                    <a:pt x="310" y="776"/>
                  </a:lnTo>
                  <a:lnTo>
                    <a:pt x="310" y="776"/>
                  </a:lnTo>
                  <a:lnTo>
                    <a:pt x="310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3" y="776"/>
                  </a:lnTo>
                  <a:lnTo>
                    <a:pt x="315" y="776"/>
                  </a:lnTo>
                  <a:lnTo>
                    <a:pt x="315" y="776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5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17" y="774"/>
                  </a:lnTo>
                  <a:lnTo>
                    <a:pt x="320" y="774"/>
                  </a:lnTo>
                  <a:lnTo>
                    <a:pt x="320" y="774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0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2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4" y="772"/>
                  </a:lnTo>
                  <a:lnTo>
                    <a:pt x="327" y="772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7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29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2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6" y="769"/>
                  </a:lnTo>
                  <a:close/>
                  <a:moveTo>
                    <a:pt x="341" y="767"/>
                  </a:moveTo>
                  <a:lnTo>
                    <a:pt x="332" y="767"/>
                  </a:lnTo>
                  <a:lnTo>
                    <a:pt x="332" y="748"/>
                  </a:lnTo>
                  <a:lnTo>
                    <a:pt x="341" y="748"/>
                  </a:lnTo>
                  <a:lnTo>
                    <a:pt x="341" y="767"/>
                  </a:lnTo>
                  <a:lnTo>
                    <a:pt x="341" y="767"/>
                  </a:lnTo>
                  <a:close/>
                  <a:moveTo>
                    <a:pt x="341" y="710"/>
                  </a:moveTo>
                  <a:lnTo>
                    <a:pt x="332" y="710"/>
                  </a:lnTo>
                  <a:lnTo>
                    <a:pt x="332" y="691"/>
                  </a:lnTo>
                  <a:lnTo>
                    <a:pt x="341" y="691"/>
                  </a:lnTo>
                  <a:lnTo>
                    <a:pt x="341" y="710"/>
                  </a:lnTo>
                  <a:lnTo>
                    <a:pt x="341" y="710"/>
                  </a:lnTo>
                  <a:close/>
                  <a:moveTo>
                    <a:pt x="341" y="653"/>
                  </a:moveTo>
                  <a:lnTo>
                    <a:pt x="339" y="653"/>
                  </a:lnTo>
                  <a:lnTo>
                    <a:pt x="336" y="656"/>
                  </a:lnTo>
                  <a:lnTo>
                    <a:pt x="320" y="656"/>
                  </a:lnTo>
                  <a:lnTo>
                    <a:pt x="320" y="646"/>
                  </a:lnTo>
                  <a:lnTo>
                    <a:pt x="336" y="646"/>
                  </a:lnTo>
                  <a:lnTo>
                    <a:pt x="341" y="646"/>
                  </a:lnTo>
                  <a:lnTo>
                    <a:pt x="341" y="651"/>
                  </a:lnTo>
                  <a:lnTo>
                    <a:pt x="341" y="653"/>
                  </a:lnTo>
                  <a:lnTo>
                    <a:pt x="341" y="653"/>
                  </a:lnTo>
                  <a:close/>
                  <a:moveTo>
                    <a:pt x="282" y="646"/>
                  </a:moveTo>
                  <a:lnTo>
                    <a:pt x="282" y="656"/>
                  </a:lnTo>
                  <a:lnTo>
                    <a:pt x="263" y="656"/>
                  </a:lnTo>
                  <a:lnTo>
                    <a:pt x="263" y="646"/>
                  </a:lnTo>
                  <a:lnTo>
                    <a:pt x="282" y="646"/>
                  </a:lnTo>
                  <a:lnTo>
                    <a:pt x="282" y="646"/>
                  </a:lnTo>
                  <a:close/>
                  <a:moveTo>
                    <a:pt x="225" y="646"/>
                  </a:moveTo>
                  <a:lnTo>
                    <a:pt x="225" y="656"/>
                  </a:lnTo>
                  <a:lnTo>
                    <a:pt x="206" y="656"/>
                  </a:lnTo>
                  <a:lnTo>
                    <a:pt x="206" y="646"/>
                  </a:lnTo>
                  <a:lnTo>
                    <a:pt x="225" y="646"/>
                  </a:lnTo>
                  <a:lnTo>
                    <a:pt x="225" y="646"/>
                  </a:lnTo>
                  <a:close/>
                  <a:moveTo>
                    <a:pt x="168" y="646"/>
                  </a:moveTo>
                  <a:lnTo>
                    <a:pt x="168" y="656"/>
                  </a:lnTo>
                  <a:lnTo>
                    <a:pt x="149" y="656"/>
                  </a:lnTo>
                  <a:lnTo>
                    <a:pt x="149" y="646"/>
                  </a:lnTo>
                  <a:lnTo>
                    <a:pt x="168" y="646"/>
                  </a:lnTo>
                  <a:lnTo>
                    <a:pt x="168" y="646"/>
                  </a:lnTo>
                  <a:close/>
                  <a:moveTo>
                    <a:pt x="112" y="646"/>
                  </a:moveTo>
                  <a:lnTo>
                    <a:pt x="112" y="656"/>
                  </a:lnTo>
                  <a:lnTo>
                    <a:pt x="93" y="656"/>
                  </a:lnTo>
                  <a:lnTo>
                    <a:pt x="93" y="646"/>
                  </a:lnTo>
                  <a:lnTo>
                    <a:pt x="112" y="646"/>
                  </a:lnTo>
                  <a:lnTo>
                    <a:pt x="112" y="646"/>
                  </a:lnTo>
                  <a:close/>
                  <a:moveTo>
                    <a:pt x="55" y="646"/>
                  </a:moveTo>
                  <a:lnTo>
                    <a:pt x="55" y="656"/>
                  </a:lnTo>
                  <a:lnTo>
                    <a:pt x="36" y="656"/>
                  </a:lnTo>
                  <a:lnTo>
                    <a:pt x="36" y="646"/>
                  </a:lnTo>
                  <a:lnTo>
                    <a:pt x="55" y="646"/>
                  </a:lnTo>
                  <a:lnTo>
                    <a:pt x="55" y="646"/>
                  </a:lnTo>
                  <a:close/>
                  <a:moveTo>
                    <a:pt x="10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0" y="625"/>
                  </a:lnTo>
                  <a:lnTo>
                    <a:pt x="10" y="644"/>
                  </a:lnTo>
                  <a:lnTo>
                    <a:pt x="10" y="644"/>
                  </a:lnTo>
                  <a:close/>
                  <a:moveTo>
                    <a:pt x="10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0" y="568"/>
                  </a:lnTo>
                  <a:lnTo>
                    <a:pt x="10" y="587"/>
                  </a:lnTo>
                  <a:lnTo>
                    <a:pt x="10" y="587"/>
                  </a:lnTo>
                  <a:close/>
                  <a:moveTo>
                    <a:pt x="10" y="530"/>
                  </a:moveTo>
                  <a:lnTo>
                    <a:pt x="0" y="530"/>
                  </a:lnTo>
                  <a:lnTo>
                    <a:pt x="0" y="511"/>
                  </a:lnTo>
                  <a:lnTo>
                    <a:pt x="10" y="511"/>
                  </a:lnTo>
                  <a:lnTo>
                    <a:pt x="10" y="530"/>
                  </a:lnTo>
                  <a:lnTo>
                    <a:pt x="10" y="530"/>
                  </a:lnTo>
                  <a:close/>
                  <a:moveTo>
                    <a:pt x="10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0" y="455"/>
                  </a:lnTo>
                  <a:lnTo>
                    <a:pt x="10" y="474"/>
                  </a:lnTo>
                  <a:lnTo>
                    <a:pt x="10" y="474"/>
                  </a:lnTo>
                  <a:close/>
                  <a:moveTo>
                    <a:pt x="10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10" y="417"/>
                  </a:lnTo>
                  <a:lnTo>
                    <a:pt x="10" y="417"/>
                  </a:lnTo>
                  <a:close/>
                  <a:moveTo>
                    <a:pt x="10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0" y="341"/>
                  </a:lnTo>
                  <a:lnTo>
                    <a:pt x="10" y="360"/>
                  </a:lnTo>
                  <a:lnTo>
                    <a:pt x="10" y="360"/>
                  </a:lnTo>
                  <a:close/>
                  <a:moveTo>
                    <a:pt x="10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0" y="284"/>
                  </a:lnTo>
                  <a:lnTo>
                    <a:pt x="10" y="303"/>
                  </a:lnTo>
                  <a:lnTo>
                    <a:pt x="10" y="303"/>
                  </a:lnTo>
                  <a:close/>
                  <a:moveTo>
                    <a:pt x="10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0" y="227"/>
                  </a:lnTo>
                  <a:lnTo>
                    <a:pt x="10" y="246"/>
                  </a:lnTo>
                  <a:lnTo>
                    <a:pt x="10" y="246"/>
                  </a:lnTo>
                  <a:close/>
                  <a:moveTo>
                    <a:pt x="10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0" y="171"/>
                  </a:lnTo>
                  <a:lnTo>
                    <a:pt x="10" y="190"/>
                  </a:lnTo>
                  <a:lnTo>
                    <a:pt x="10" y="190"/>
                  </a:lnTo>
                  <a:close/>
                  <a:moveTo>
                    <a:pt x="10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0" y="114"/>
                  </a:lnTo>
                  <a:lnTo>
                    <a:pt x="10" y="133"/>
                  </a:lnTo>
                  <a:lnTo>
                    <a:pt x="10" y="133"/>
                  </a:lnTo>
                  <a:close/>
                  <a:moveTo>
                    <a:pt x="10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0" y="57"/>
                  </a:lnTo>
                  <a:lnTo>
                    <a:pt x="10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4996538" y="2852474"/>
              <a:ext cx="398162" cy="541236"/>
            </a:xfrm>
            <a:custGeom>
              <a:avLst/>
              <a:gdLst>
                <a:gd name="T0" fmla="*/ 414 w 423"/>
                <a:gd name="T1" fmla="*/ 526 h 575"/>
                <a:gd name="T2" fmla="*/ 412 w 423"/>
                <a:gd name="T3" fmla="*/ 516 h 575"/>
                <a:gd name="T4" fmla="*/ 409 w 423"/>
                <a:gd name="T5" fmla="*/ 511 h 575"/>
                <a:gd name="T6" fmla="*/ 404 w 423"/>
                <a:gd name="T7" fmla="*/ 504 h 575"/>
                <a:gd name="T8" fmla="*/ 397 w 423"/>
                <a:gd name="T9" fmla="*/ 500 h 575"/>
                <a:gd name="T10" fmla="*/ 393 w 423"/>
                <a:gd name="T11" fmla="*/ 497 h 575"/>
                <a:gd name="T12" fmla="*/ 386 w 423"/>
                <a:gd name="T13" fmla="*/ 495 h 575"/>
                <a:gd name="T14" fmla="*/ 376 w 423"/>
                <a:gd name="T15" fmla="*/ 495 h 575"/>
                <a:gd name="T16" fmla="*/ 369 w 423"/>
                <a:gd name="T17" fmla="*/ 497 h 575"/>
                <a:gd name="T18" fmla="*/ 362 w 423"/>
                <a:gd name="T19" fmla="*/ 500 h 575"/>
                <a:gd name="T20" fmla="*/ 357 w 423"/>
                <a:gd name="T21" fmla="*/ 502 h 575"/>
                <a:gd name="T22" fmla="*/ 352 w 423"/>
                <a:gd name="T23" fmla="*/ 509 h 575"/>
                <a:gd name="T24" fmla="*/ 348 w 423"/>
                <a:gd name="T25" fmla="*/ 514 h 575"/>
                <a:gd name="T26" fmla="*/ 345 w 423"/>
                <a:gd name="T27" fmla="*/ 521 h 575"/>
                <a:gd name="T28" fmla="*/ 343 w 423"/>
                <a:gd name="T29" fmla="*/ 528 h 575"/>
                <a:gd name="T30" fmla="*/ 343 w 423"/>
                <a:gd name="T31" fmla="*/ 535 h 575"/>
                <a:gd name="T32" fmla="*/ 345 w 423"/>
                <a:gd name="T33" fmla="*/ 545 h 575"/>
                <a:gd name="T34" fmla="*/ 350 w 423"/>
                <a:gd name="T35" fmla="*/ 549 h 575"/>
                <a:gd name="T36" fmla="*/ 355 w 423"/>
                <a:gd name="T37" fmla="*/ 556 h 575"/>
                <a:gd name="T38" fmla="*/ 360 w 423"/>
                <a:gd name="T39" fmla="*/ 561 h 575"/>
                <a:gd name="T40" fmla="*/ 367 w 423"/>
                <a:gd name="T41" fmla="*/ 563 h 575"/>
                <a:gd name="T42" fmla="*/ 374 w 423"/>
                <a:gd name="T43" fmla="*/ 566 h 575"/>
                <a:gd name="T44" fmla="*/ 381 w 423"/>
                <a:gd name="T45" fmla="*/ 566 h 575"/>
                <a:gd name="T46" fmla="*/ 388 w 423"/>
                <a:gd name="T47" fmla="*/ 566 h 575"/>
                <a:gd name="T48" fmla="*/ 395 w 423"/>
                <a:gd name="T49" fmla="*/ 563 h 575"/>
                <a:gd name="T50" fmla="*/ 402 w 423"/>
                <a:gd name="T51" fmla="*/ 559 h 575"/>
                <a:gd name="T52" fmla="*/ 407 w 423"/>
                <a:gd name="T53" fmla="*/ 554 h 575"/>
                <a:gd name="T54" fmla="*/ 412 w 423"/>
                <a:gd name="T55" fmla="*/ 547 h 575"/>
                <a:gd name="T56" fmla="*/ 414 w 423"/>
                <a:gd name="T57" fmla="*/ 540 h 575"/>
                <a:gd name="T58" fmla="*/ 414 w 423"/>
                <a:gd name="T59" fmla="*/ 533 h 575"/>
                <a:gd name="T60" fmla="*/ 390 w 423"/>
                <a:gd name="T61" fmla="*/ 485 h 575"/>
                <a:gd name="T62" fmla="*/ 397 w 423"/>
                <a:gd name="T63" fmla="*/ 490 h 575"/>
                <a:gd name="T64" fmla="*/ 407 w 423"/>
                <a:gd name="T65" fmla="*/ 495 h 575"/>
                <a:gd name="T66" fmla="*/ 414 w 423"/>
                <a:gd name="T67" fmla="*/ 500 h 575"/>
                <a:gd name="T68" fmla="*/ 419 w 423"/>
                <a:gd name="T69" fmla="*/ 509 h 575"/>
                <a:gd name="T70" fmla="*/ 423 w 423"/>
                <a:gd name="T71" fmla="*/ 516 h 575"/>
                <a:gd name="T72" fmla="*/ 423 w 423"/>
                <a:gd name="T73" fmla="*/ 526 h 575"/>
                <a:gd name="T74" fmla="*/ 423 w 423"/>
                <a:gd name="T75" fmla="*/ 535 h 575"/>
                <a:gd name="T76" fmla="*/ 421 w 423"/>
                <a:gd name="T77" fmla="*/ 545 h 575"/>
                <a:gd name="T78" fmla="*/ 419 w 423"/>
                <a:gd name="T79" fmla="*/ 554 h 575"/>
                <a:gd name="T80" fmla="*/ 412 w 423"/>
                <a:gd name="T81" fmla="*/ 561 h 575"/>
                <a:gd name="T82" fmla="*/ 404 w 423"/>
                <a:gd name="T83" fmla="*/ 568 h 575"/>
                <a:gd name="T84" fmla="*/ 397 w 423"/>
                <a:gd name="T85" fmla="*/ 573 h 575"/>
                <a:gd name="T86" fmla="*/ 388 w 423"/>
                <a:gd name="T87" fmla="*/ 575 h 575"/>
                <a:gd name="T88" fmla="*/ 378 w 423"/>
                <a:gd name="T89" fmla="*/ 575 h 575"/>
                <a:gd name="T90" fmla="*/ 369 w 423"/>
                <a:gd name="T91" fmla="*/ 575 h 575"/>
                <a:gd name="T92" fmla="*/ 360 w 423"/>
                <a:gd name="T93" fmla="*/ 571 h 575"/>
                <a:gd name="T94" fmla="*/ 352 w 423"/>
                <a:gd name="T95" fmla="*/ 566 h 575"/>
                <a:gd name="T96" fmla="*/ 345 w 423"/>
                <a:gd name="T97" fmla="*/ 561 h 575"/>
                <a:gd name="T98" fmla="*/ 341 w 423"/>
                <a:gd name="T99" fmla="*/ 554 h 575"/>
                <a:gd name="T100" fmla="*/ 336 w 423"/>
                <a:gd name="T101" fmla="*/ 545 h 575"/>
                <a:gd name="T102" fmla="*/ 333 w 423"/>
                <a:gd name="T103" fmla="*/ 535 h 575"/>
                <a:gd name="T104" fmla="*/ 333 w 423"/>
                <a:gd name="T105" fmla="*/ 526 h 575"/>
                <a:gd name="T106" fmla="*/ 336 w 423"/>
                <a:gd name="T107" fmla="*/ 516 h 575"/>
                <a:gd name="T108" fmla="*/ 341 w 423"/>
                <a:gd name="T109" fmla="*/ 507 h 575"/>
                <a:gd name="T110" fmla="*/ 345 w 423"/>
                <a:gd name="T111" fmla="*/ 500 h 575"/>
                <a:gd name="T112" fmla="*/ 352 w 423"/>
                <a:gd name="T113" fmla="*/ 495 h 575"/>
                <a:gd name="T114" fmla="*/ 360 w 423"/>
                <a:gd name="T115" fmla="*/ 490 h 575"/>
                <a:gd name="T116" fmla="*/ 369 w 423"/>
                <a:gd name="T117" fmla="*/ 485 h 575"/>
                <a:gd name="T118" fmla="*/ 383 w 423"/>
                <a:gd name="T119" fmla="*/ 384 h 575"/>
                <a:gd name="T120" fmla="*/ 66 w 423"/>
                <a:gd name="T121" fmla="*/ 341 h 575"/>
                <a:gd name="T122" fmla="*/ 9 w 423"/>
                <a:gd name="T123" fmla="*/ 7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3" h="575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9" y="19"/>
                  </a:lnTo>
                  <a:close/>
                  <a:moveTo>
                    <a:pt x="414" y="530"/>
                  </a:move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8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6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19"/>
                  </a:lnTo>
                  <a:lnTo>
                    <a:pt x="414" y="519"/>
                  </a:lnTo>
                  <a:lnTo>
                    <a:pt x="414" y="519"/>
                  </a:lnTo>
                  <a:lnTo>
                    <a:pt x="414" y="519"/>
                  </a:lnTo>
                  <a:lnTo>
                    <a:pt x="414" y="519"/>
                  </a:lnTo>
                  <a:lnTo>
                    <a:pt x="414" y="519"/>
                  </a:lnTo>
                  <a:lnTo>
                    <a:pt x="412" y="519"/>
                  </a:lnTo>
                  <a:lnTo>
                    <a:pt x="412" y="519"/>
                  </a:lnTo>
                  <a:lnTo>
                    <a:pt x="412" y="519"/>
                  </a:lnTo>
                  <a:lnTo>
                    <a:pt x="412" y="519"/>
                  </a:lnTo>
                  <a:lnTo>
                    <a:pt x="412" y="519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6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12" y="514"/>
                  </a:lnTo>
                  <a:lnTo>
                    <a:pt x="409" y="514"/>
                  </a:lnTo>
                  <a:lnTo>
                    <a:pt x="409" y="514"/>
                  </a:lnTo>
                  <a:lnTo>
                    <a:pt x="409" y="514"/>
                  </a:lnTo>
                  <a:lnTo>
                    <a:pt x="409" y="514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9" y="509"/>
                  </a:lnTo>
                  <a:lnTo>
                    <a:pt x="409" y="509"/>
                  </a:lnTo>
                  <a:lnTo>
                    <a:pt x="409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9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7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7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4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2"/>
                  </a:lnTo>
                  <a:lnTo>
                    <a:pt x="400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7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500"/>
                  </a:lnTo>
                  <a:lnTo>
                    <a:pt x="395" y="497"/>
                  </a:lnTo>
                  <a:lnTo>
                    <a:pt x="395" y="497"/>
                  </a:lnTo>
                  <a:lnTo>
                    <a:pt x="395" y="497"/>
                  </a:lnTo>
                  <a:lnTo>
                    <a:pt x="395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3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90" y="497"/>
                  </a:lnTo>
                  <a:lnTo>
                    <a:pt x="388" y="497"/>
                  </a:lnTo>
                  <a:lnTo>
                    <a:pt x="388" y="497"/>
                  </a:lnTo>
                  <a:lnTo>
                    <a:pt x="388" y="497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8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6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3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81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8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6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4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71" y="495"/>
                  </a:lnTo>
                  <a:lnTo>
                    <a:pt x="369" y="495"/>
                  </a:lnTo>
                  <a:lnTo>
                    <a:pt x="369" y="495"/>
                  </a:lnTo>
                  <a:lnTo>
                    <a:pt x="369" y="495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7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497"/>
                  </a:lnTo>
                  <a:lnTo>
                    <a:pt x="364" y="500"/>
                  </a:lnTo>
                  <a:lnTo>
                    <a:pt x="364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2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0"/>
                  </a:lnTo>
                  <a:lnTo>
                    <a:pt x="360" y="502"/>
                  </a:lnTo>
                  <a:lnTo>
                    <a:pt x="360" y="502"/>
                  </a:lnTo>
                  <a:lnTo>
                    <a:pt x="360" y="502"/>
                  </a:lnTo>
                  <a:lnTo>
                    <a:pt x="360" y="502"/>
                  </a:lnTo>
                  <a:lnTo>
                    <a:pt x="360" y="502"/>
                  </a:lnTo>
                  <a:lnTo>
                    <a:pt x="36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57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5" y="504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7"/>
                  </a:lnTo>
                  <a:lnTo>
                    <a:pt x="352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50" y="511"/>
                  </a:lnTo>
                  <a:lnTo>
                    <a:pt x="348" y="511"/>
                  </a:lnTo>
                  <a:lnTo>
                    <a:pt x="348" y="511"/>
                  </a:lnTo>
                  <a:lnTo>
                    <a:pt x="348" y="511"/>
                  </a:lnTo>
                  <a:lnTo>
                    <a:pt x="348" y="511"/>
                  </a:lnTo>
                  <a:lnTo>
                    <a:pt x="348" y="511"/>
                  </a:lnTo>
                  <a:lnTo>
                    <a:pt x="348" y="511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4"/>
                  </a:lnTo>
                  <a:lnTo>
                    <a:pt x="348" y="516"/>
                  </a:lnTo>
                  <a:lnTo>
                    <a:pt x="348" y="516"/>
                  </a:lnTo>
                  <a:lnTo>
                    <a:pt x="348" y="516"/>
                  </a:lnTo>
                  <a:lnTo>
                    <a:pt x="348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6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19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1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3" y="523"/>
                  </a:lnTo>
                  <a:lnTo>
                    <a:pt x="343" y="523"/>
                  </a:lnTo>
                  <a:lnTo>
                    <a:pt x="343" y="523"/>
                  </a:lnTo>
                  <a:lnTo>
                    <a:pt x="343" y="523"/>
                  </a:lnTo>
                  <a:lnTo>
                    <a:pt x="343" y="523"/>
                  </a:lnTo>
                  <a:lnTo>
                    <a:pt x="343" y="523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28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0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3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5" y="537"/>
                  </a:lnTo>
                  <a:lnTo>
                    <a:pt x="345" y="537"/>
                  </a:lnTo>
                  <a:lnTo>
                    <a:pt x="345" y="537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0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2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5" y="545"/>
                  </a:lnTo>
                  <a:lnTo>
                    <a:pt x="348" y="545"/>
                  </a:lnTo>
                  <a:lnTo>
                    <a:pt x="348" y="545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7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0" y="549"/>
                  </a:lnTo>
                  <a:lnTo>
                    <a:pt x="350" y="549"/>
                  </a:lnTo>
                  <a:lnTo>
                    <a:pt x="350" y="549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2"/>
                  </a:lnTo>
                  <a:lnTo>
                    <a:pt x="350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4"/>
                  </a:lnTo>
                  <a:lnTo>
                    <a:pt x="352" y="556"/>
                  </a:lnTo>
                  <a:lnTo>
                    <a:pt x="352" y="556"/>
                  </a:lnTo>
                  <a:lnTo>
                    <a:pt x="352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6"/>
                  </a:lnTo>
                  <a:lnTo>
                    <a:pt x="355" y="559"/>
                  </a:lnTo>
                  <a:lnTo>
                    <a:pt x="355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57" y="559"/>
                  </a:lnTo>
                  <a:lnTo>
                    <a:pt x="360" y="559"/>
                  </a:lnTo>
                  <a:lnTo>
                    <a:pt x="360" y="559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0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1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4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7" y="563"/>
                  </a:lnTo>
                  <a:lnTo>
                    <a:pt x="369" y="563"/>
                  </a:lnTo>
                  <a:lnTo>
                    <a:pt x="369" y="563"/>
                  </a:lnTo>
                  <a:lnTo>
                    <a:pt x="369" y="563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69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1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6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78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1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3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6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88" y="566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0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3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3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397" y="561"/>
                  </a:lnTo>
                  <a:lnTo>
                    <a:pt x="400" y="561"/>
                  </a:lnTo>
                  <a:lnTo>
                    <a:pt x="400" y="561"/>
                  </a:lnTo>
                  <a:lnTo>
                    <a:pt x="400" y="561"/>
                  </a:lnTo>
                  <a:lnTo>
                    <a:pt x="400" y="561"/>
                  </a:lnTo>
                  <a:lnTo>
                    <a:pt x="400" y="561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0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4"/>
                  </a:lnTo>
                  <a:lnTo>
                    <a:pt x="404" y="554"/>
                  </a:lnTo>
                  <a:lnTo>
                    <a:pt x="404" y="554"/>
                  </a:lnTo>
                  <a:lnTo>
                    <a:pt x="404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4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7" y="552"/>
                  </a:lnTo>
                  <a:lnTo>
                    <a:pt x="409" y="552"/>
                  </a:lnTo>
                  <a:lnTo>
                    <a:pt x="409" y="552"/>
                  </a:lnTo>
                  <a:lnTo>
                    <a:pt x="409" y="552"/>
                  </a:lnTo>
                  <a:lnTo>
                    <a:pt x="409" y="552"/>
                  </a:lnTo>
                  <a:lnTo>
                    <a:pt x="409" y="552"/>
                  </a:lnTo>
                  <a:lnTo>
                    <a:pt x="409" y="552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9"/>
                  </a:lnTo>
                  <a:lnTo>
                    <a:pt x="409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7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5"/>
                  </a:lnTo>
                  <a:lnTo>
                    <a:pt x="412" y="542"/>
                  </a:lnTo>
                  <a:lnTo>
                    <a:pt x="412" y="542"/>
                  </a:lnTo>
                  <a:lnTo>
                    <a:pt x="412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40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7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5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3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lnTo>
                    <a:pt x="414" y="530"/>
                  </a:lnTo>
                  <a:close/>
                  <a:moveTo>
                    <a:pt x="383" y="485"/>
                  </a:moveTo>
                  <a:lnTo>
                    <a:pt x="383" y="485"/>
                  </a:lnTo>
                  <a:lnTo>
                    <a:pt x="383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6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88" y="485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8"/>
                  </a:lnTo>
                  <a:lnTo>
                    <a:pt x="390" y="488"/>
                  </a:lnTo>
                  <a:lnTo>
                    <a:pt x="390" y="488"/>
                  </a:lnTo>
                  <a:lnTo>
                    <a:pt x="390" y="488"/>
                  </a:lnTo>
                  <a:lnTo>
                    <a:pt x="390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3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5" y="488"/>
                  </a:lnTo>
                  <a:lnTo>
                    <a:pt x="397" y="488"/>
                  </a:lnTo>
                  <a:lnTo>
                    <a:pt x="397" y="488"/>
                  </a:lnTo>
                  <a:lnTo>
                    <a:pt x="397" y="488"/>
                  </a:lnTo>
                  <a:lnTo>
                    <a:pt x="397" y="488"/>
                  </a:lnTo>
                  <a:lnTo>
                    <a:pt x="397" y="490"/>
                  </a:lnTo>
                  <a:lnTo>
                    <a:pt x="397" y="490"/>
                  </a:lnTo>
                  <a:lnTo>
                    <a:pt x="397" y="490"/>
                  </a:lnTo>
                  <a:lnTo>
                    <a:pt x="397" y="490"/>
                  </a:lnTo>
                  <a:lnTo>
                    <a:pt x="397" y="490"/>
                  </a:lnTo>
                  <a:lnTo>
                    <a:pt x="397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0" y="490"/>
                  </a:lnTo>
                  <a:lnTo>
                    <a:pt x="402" y="490"/>
                  </a:lnTo>
                  <a:lnTo>
                    <a:pt x="402" y="490"/>
                  </a:lnTo>
                  <a:lnTo>
                    <a:pt x="402" y="490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2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2"/>
                  </a:lnTo>
                  <a:lnTo>
                    <a:pt x="404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7" y="495"/>
                  </a:lnTo>
                  <a:lnTo>
                    <a:pt x="409" y="495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09" y="497"/>
                  </a:lnTo>
                  <a:lnTo>
                    <a:pt x="412" y="497"/>
                  </a:lnTo>
                  <a:lnTo>
                    <a:pt x="412" y="497"/>
                  </a:lnTo>
                  <a:lnTo>
                    <a:pt x="412" y="497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2" y="500"/>
                  </a:lnTo>
                  <a:lnTo>
                    <a:pt x="414" y="500"/>
                  </a:lnTo>
                  <a:lnTo>
                    <a:pt x="414" y="500"/>
                  </a:lnTo>
                  <a:lnTo>
                    <a:pt x="414" y="500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4" y="502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4"/>
                  </a:lnTo>
                  <a:lnTo>
                    <a:pt x="416" y="507"/>
                  </a:lnTo>
                  <a:lnTo>
                    <a:pt x="416" y="507"/>
                  </a:lnTo>
                  <a:lnTo>
                    <a:pt x="416" y="507"/>
                  </a:lnTo>
                  <a:lnTo>
                    <a:pt x="416" y="507"/>
                  </a:lnTo>
                  <a:lnTo>
                    <a:pt x="419" y="507"/>
                  </a:lnTo>
                  <a:lnTo>
                    <a:pt x="419" y="507"/>
                  </a:lnTo>
                  <a:lnTo>
                    <a:pt x="419" y="507"/>
                  </a:lnTo>
                  <a:lnTo>
                    <a:pt x="419" y="507"/>
                  </a:lnTo>
                  <a:lnTo>
                    <a:pt x="419" y="507"/>
                  </a:lnTo>
                  <a:lnTo>
                    <a:pt x="419" y="507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09"/>
                  </a:lnTo>
                  <a:lnTo>
                    <a:pt x="419" y="511"/>
                  </a:lnTo>
                  <a:lnTo>
                    <a:pt x="419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4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23" y="516"/>
                  </a:lnTo>
                  <a:lnTo>
                    <a:pt x="423" y="516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19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3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5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0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5"/>
                  </a:lnTo>
                  <a:lnTo>
                    <a:pt x="423" y="545"/>
                  </a:lnTo>
                  <a:lnTo>
                    <a:pt x="423" y="545"/>
                  </a:lnTo>
                  <a:lnTo>
                    <a:pt x="423" y="545"/>
                  </a:lnTo>
                  <a:lnTo>
                    <a:pt x="421" y="545"/>
                  </a:lnTo>
                  <a:lnTo>
                    <a:pt x="421" y="545"/>
                  </a:lnTo>
                  <a:lnTo>
                    <a:pt x="421" y="545"/>
                  </a:lnTo>
                  <a:lnTo>
                    <a:pt x="421" y="545"/>
                  </a:lnTo>
                  <a:lnTo>
                    <a:pt x="421" y="545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19" y="549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2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9" y="554"/>
                  </a:lnTo>
                  <a:lnTo>
                    <a:pt x="416" y="554"/>
                  </a:lnTo>
                  <a:lnTo>
                    <a:pt x="416" y="554"/>
                  </a:lnTo>
                  <a:lnTo>
                    <a:pt x="416" y="554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6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59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1"/>
                  </a:lnTo>
                  <a:lnTo>
                    <a:pt x="412" y="563"/>
                  </a:lnTo>
                  <a:lnTo>
                    <a:pt x="412" y="563"/>
                  </a:lnTo>
                  <a:lnTo>
                    <a:pt x="412" y="563"/>
                  </a:lnTo>
                  <a:lnTo>
                    <a:pt x="412" y="563"/>
                  </a:lnTo>
                  <a:lnTo>
                    <a:pt x="412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3"/>
                  </a:lnTo>
                  <a:lnTo>
                    <a:pt x="409" y="566"/>
                  </a:lnTo>
                  <a:lnTo>
                    <a:pt x="409" y="566"/>
                  </a:lnTo>
                  <a:lnTo>
                    <a:pt x="409" y="566"/>
                  </a:lnTo>
                  <a:lnTo>
                    <a:pt x="409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6"/>
                  </a:lnTo>
                  <a:lnTo>
                    <a:pt x="407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4" y="568"/>
                  </a:lnTo>
                  <a:lnTo>
                    <a:pt x="402" y="568"/>
                  </a:lnTo>
                  <a:lnTo>
                    <a:pt x="402" y="568"/>
                  </a:lnTo>
                  <a:lnTo>
                    <a:pt x="402" y="568"/>
                  </a:lnTo>
                  <a:lnTo>
                    <a:pt x="402" y="568"/>
                  </a:lnTo>
                  <a:lnTo>
                    <a:pt x="402" y="571"/>
                  </a:lnTo>
                  <a:lnTo>
                    <a:pt x="402" y="571"/>
                  </a:lnTo>
                  <a:lnTo>
                    <a:pt x="402" y="571"/>
                  </a:lnTo>
                  <a:lnTo>
                    <a:pt x="402" y="571"/>
                  </a:lnTo>
                  <a:lnTo>
                    <a:pt x="402" y="571"/>
                  </a:lnTo>
                  <a:lnTo>
                    <a:pt x="402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400" y="571"/>
                  </a:lnTo>
                  <a:lnTo>
                    <a:pt x="397" y="571"/>
                  </a:lnTo>
                  <a:lnTo>
                    <a:pt x="397" y="571"/>
                  </a:lnTo>
                  <a:lnTo>
                    <a:pt x="397" y="571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7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3"/>
                  </a:lnTo>
                  <a:lnTo>
                    <a:pt x="393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8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3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81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8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6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4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71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9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3"/>
                  </a:lnTo>
                  <a:lnTo>
                    <a:pt x="367" y="573"/>
                  </a:lnTo>
                  <a:lnTo>
                    <a:pt x="367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4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2" y="573"/>
                  </a:lnTo>
                  <a:lnTo>
                    <a:pt x="360" y="573"/>
                  </a:lnTo>
                  <a:lnTo>
                    <a:pt x="360" y="573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60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7" y="571"/>
                  </a:lnTo>
                  <a:lnTo>
                    <a:pt x="355" y="571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5" y="568"/>
                  </a:lnTo>
                  <a:lnTo>
                    <a:pt x="352" y="568"/>
                  </a:lnTo>
                  <a:lnTo>
                    <a:pt x="352" y="568"/>
                  </a:lnTo>
                  <a:lnTo>
                    <a:pt x="352" y="568"/>
                  </a:lnTo>
                  <a:lnTo>
                    <a:pt x="352" y="568"/>
                  </a:lnTo>
                  <a:lnTo>
                    <a:pt x="352" y="568"/>
                  </a:lnTo>
                  <a:lnTo>
                    <a:pt x="352" y="568"/>
                  </a:lnTo>
                  <a:lnTo>
                    <a:pt x="352" y="566"/>
                  </a:lnTo>
                  <a:lnTo>
                    <a:pt x="352" y="566"/>
                  </a:lnTo>
                  <a:lnTo>
                    <a:pt x="352" y="566"/>
                  </a:lnTo>
                  <a:lnTo>
                    <a:pt x="352" y="566"/>
                  </a:lnTo>
                  <a:lnTo>
                    <a:pt x="352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6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3"/>
                  </a:lnTo>
                  <a:lnTo>
                    <a:pt x="348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59"/>
                  </a:lnTo>
                  <a:lnTo>
                    <a:pt x="345" y="559"/>
                  </a:lnTo>
                  <a:lnTo>
                    <a:pt x="345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9"/>
                  </a:lnTo>
                  <a:lnTo>
                    <a:pt x="343" y="556"/>
                  </a:lnTo>
                  <a:lnTo>
                    <a:pt x="343" y="556"/>
                  </a:lnTo>
                  <a:lnTo>
                    <a:pt x="343" y="556"/>
                  </a:lnTo>
                  <a:lnTo>
                    <a:pt x="343" y="556"/>
                  </a:lnTo>
                  <a:lnTo>
                    <a:pt x="343" y="556"/>
                  </a:lnTo>
                  <a:lnTo>
                    <a:pt x="343" y="556"/>
                  </a:lnTo>
                  <a:lnTo>
                    <a:pt x="341" y="556"/>
                  </a:lnTo>
                  <a:lnTo>
                    <a:pt x="341" y="556"/>
                  </a:lnTo>
                  <a:lnTo>
                    <a:pt x="341" y="556"/>
                  </a:lnTo>
                  <a:lnTo>
                    <a:pt x="341" y="556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4"/>
                  </a:lnTo>
                  <a:lnTo>
                    <a:pt x="341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52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9"/>
                  </a:lnTo>
                  <a:lnTo>
                    <a:pt x="338" y="547"/>
                  </a:lnTo>
                  <a:lnTo>
                    <a:pt x="338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7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5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0"/>
                  </a:lnTo>
                  <a:lnTo>
                    <a:pt x="336" y="540"/>
                  </a:lnTo>
                  <a:lnTo>
                    <a:pt x="336" y="540"/>
                  </a:lnTo>
                  <a:lnTo>
                    <a:pt x="336" y="540"/>
                  </a:lnTo>
                  <a:lnTo>
                    <a:pt x="336" y="540"/>
                  </a:lnTo>
                  <a:lnTo>
                    <a:pt x="333" y="540"/>
                  </a:lnTo>
                  <a:lnTo>
                    <a:pt x="333" y="540"/>
                  </a:lnTo>
                  <a:lnTo>
                    <a:pt x="333" y="540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7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5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3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30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8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6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3"/>
                  </a:lnTo>
                  <a:lnTo>
                    <a:pt x="333" y="521"/>
                  </a:lnTo>
                  <a:lnTo>
                    <a:pt x="333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21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6"/>
                  </a:lnTo>
                  <a:lnTo>
                    <a:pt x="336" y="514"/>
                  </a:lnTo>
                  <a:lnTo>
                    <a:pt x="336" y="514"/>
                  </a:lnTo>
                  <a:lnTo>
                    <a:pt x="336" y="514"/>
                  </a:lnTo>
                  <a:lnTo>
                    <a:pt x="336" y="514"/>
                  </a:lnTo>
                  <a:lnTo>
                    <a:pt x="336" y="514"/>
                  </a:lnTo>
                  <a:lnTo>
                    <a:pt x="338" y="514"/>
                  </a:lnTo>
                  <a:lnTo>
                    <a:pt x="338" y="514"/>
                  </a:lnTo>
                  <a:lnTo>
                    <a:pt x="338" y="514"/>
                  </a:lnTo>
                  <a:lnTo>
                    <a:pt x="338" y="514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11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38" y="509"/>
                  </a:lnTo>
                  <a:lnTo>
                    <a:pt x="341" y="509"/>
                  </a:lnTo>
                  <a:lnTo>
                    <a:pt x="341" y="509"/>
                  </a:lnTo>
                  <a:lnTo>
                    <a:pt x="341" y="509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7"/>
                  </a:lnTo>
                  <a:lnTo>
                    <a:pt x="341" y="504"/>
                  </a:lnTo>
                  <a:lnTo>
                    <a:pt x="341" y="504"/>
                  </a:lnTo>
                  <a:lnTo>
                    <a:pt x="341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4"/>
                  </a:lnTo>
                  <a:lnTo>
                    <a:pt x="343" y="502"/>
                  </a:lnTo>
                  <a:lnTo>
                    <a:pt x="343" y="502"/>
                  </a:lnTo>
                  <a:lnTo>
                    <a:pt x="343" y="502"/>
                  </a:lnTo>
                  <a:lnTo>
                    <a:pt x="343" y="502"/>
                  </a:lnTo>
                  <a:lnTo>
                    <a:pt x="343" y="502"/>
                  </a:lnTo>
                  <a:lnTo>
                    <a:pt x="343" y="502"/>
                  </a:lnTo>
                  <a:lnTo>
                    <a:pt x="345" y="502"/>
                  </a:lnTo>
                  <a:lnTo>
                    <a:pt x="345" y="502"/>
                  </a:lnTo>
                  <a:lnTo>
                    <a:pt x="345" y="502"/>
                  </a:lnTo>
                  <a:lnTo>
                    <a:pt x="345" y="502"/>
                  </a:lnTo>
                  <a:lnTo>
                    <a:pt x="345" y="502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5" y="500"/>
                  </a:lnTo>
                  <a:lnTo>
                    <a:pt x="348" y="500"/>
                  </a:lnTo>
                  <a:lnTo>
                    <a:pt x="348" y="500"/>
                  </a:lnTo>
                  <a:lnTo>
                    <a:pt x="348" y="500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50" y="497"/>
                  </a:lnTo>
                  <a:lnTo>
                    <a:pt x="350" y="497"/>
                  </a:lnTo>
                  <a:lnTo>
                    <a:pt x="350" y="497"/>
                  </a:lnTo>
                  <a:lnTo>
                    <a:pt x="350" y="497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0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5"/>
                  </a:lnTo>
                  <a:lnTo>
                    <a:pt x="352" y="492"/>
                  </a:lnTo>
                  <a:lnTo>
                    <a:pt x="352" y="492"/>
                  </a:lnTo>
                  <a:lnTo>
                    <a:pt x="352" y="492"/>
                  </a:lnTo>
                  <a:lnTo>
                    <a:pt x="352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5" y="492"/>
                  </a:lnTo>
                  <a:lnTo>
                    <a:pt x="357" y="492"/>
                  </a:lnTo>
                  <a:lnTo>
                    <a:pt x="357" y="492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57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2" y="490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2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4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7" y="488"/>
                  </a:lnTo>
                  <a:lnTo>
                    <a:pt x="369" y="488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69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1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4" y="478"/>
                  </a:lnTo>
                  <a:lnTo>
                    <a:pt x="383" y="478"/>
                  </a:lnTo>
                  <a:lnTo>
                    <a:pt x="383" y="485"/>
                  </a:lnTo>
                  <a:lnTo>
                    <a:pt x="383" y="485"/>
                  </a:lnTo>
                  <a:close/>
                  <a:moveTo>
                    <a:pt x="383" y="440"/>
                  </a:moveTo>
                  <a:lnTo>
                    <a:pt x="374" y="440"/>
                  </a:lnTo>
                  <a:lnTo>
                    <a:pt x="374" y="421"/>
                  </a:lnTo>
                  <a:lnTo>
                    <a:pt x="383" y="421"/>
                  </a:lnTo>
                  <a:lnTo>
                    <a:pt x="383" y="440"/>
                  </a:lnTo>
                  <a:lnTo>
                    <a:pt x="383" y="440"/>
                  </a:lnTo>
                  <a:close/>
                  <a:moveTo>
                    <a:pt x="383" y="384"/>
                  </a:moveTo>
                  <a:lnTo>
                    <a:pt x="374" y="384"/>
                  </a:lnTo>
                  <a:lnTo>
                    <a:pt x="374" y="365"/>
                  </a:lnTo>
                  <a:lnTo>
                    <a:pt x="383" y="365"/>
                  </a:lnTo>
                  <a:lnTo>
                    <a:pt x="383" y="384"/>
                  </a:lnTo>
                  <a:lnTo>
                    <a:pt x="383" y="384"/>
                  </a:lnTo>
                  <a:close/>
                  <a:moveTo>
                    <a:pt x="369" y="332"/>
                  </a:moveTo>
                  <a:lnTo>
                    <a:pt x="369" y="341"/>
                  </a:lnTo>
                  <a:lnTo>
                    <a:pt x="350" y="341"/>
                  </a:lnTo>
                  <a:lnTo>
                    <a:pt x="350" y="332"/>
                  </a:lnTo>
                  <a:lnTo>
                    <a:pt x="369" y="332"/>
                  </a:lnTo>
                  <a:lnTo>
                    <a:pt x="369" y="332"/>
                  </a:lnTo>
                  <a:close/>
                  <a:moveTo>
                    <a:pt x="312" y="332"/>
                  </a:moveTo>
                  <a:lnTo>
                    <a:pt x="312" y="341"/>
                  </a:lnTo>
                  <a:lnTo>
                    <a:pt x="293" y="341"/>
                  </a:lnTo>
                  <a:lnTo>
                    <a:pt x="293" y="332"/>
                  </a:lnTo>
                  <a:lnTo>
                    <a:pt x="312" y="332"/>
                  </a:lnTo>
                  <a:lnTo>
                    <a:pt x="312" y="332"/>
                  </a:lnTo>
                  <a:close/>
                  <a:moveTo>
                    <a:pt x="255" y="332"/>
                  </a:moveTo>
                  <a:lnTo>
                    <a:pt x="255" y="341"/>
                  </a:lnTo>
                  <a:lnTo>
                    <a:pt x="237" y="341"/>
                  </a:lnTo>
                  <a:lnTo>
                    <a:pt x="237" y="332"/>
                  </a:lnTo>
                  <a:lnTo>
                    <a:pt x="255" y="332"/>
                  </a:lnTo>
                  <a:lnTo>
                    <a:pt x="255" y="332"/>
                  </a:lnTo>
                  <a:close/>
                  <a:moveTo>
                    <a:pt x="199" y="332"/>
                  </a:moveTo>
                  <a:lnTo>
                    <a:pt x="199" y="341"/>
                  </a:lnTo>
                  <a:lnTo>
                    <a:pt x="180" y="341"/>
                  </a:lnTo>
                  <a:lnTo>
                    <a:pt x="180" y="332"/>
                  </a:lnTo>
                  <a:lnTo>
                    <a:pt x="199" y="332"/>
                  </a:lnTo>
                  <a:lnTo>
                    <a:pt x="199" y="332"/>
                  </a:lnTo>
                  <a:close/>
                  <a:moveTo>
                    <a:pt x="142" y="332"/>
                  </a:moveTo>
                  <a:lnTo>
                    <a:pt x="142" y="341"/>
                  </a:lnTo>
                  <a:lnTo>
                    <a:pt x="123" y="341"/>
                  </a:lnTo>
                  <a:lnTo>
                    <a:pt x="123" y="332"/>
                  </a:lnTo>
                  <a:lnTo>
                    <a:pt x="142" y="332"/>
                  </a:lnTo>
                  <a:lnTo>
                    <a:pt x="142" y="332"/>
                  </a:lnTo>
                  <a:close/>
                  <a:moveTo>
                    <a:pt x="85" y="332"/>
                  </a:moveTo>
                  <a:lnTo>
                    <a:pt x="85" y="341"/>
                  </a:lnTo>
                  <a:lnTo>
                    <a:pt x="66" y="341"/>
                  </a:lnTo>
                  <a:lnTo>
                    <a:pt x="66" y="332"/>
                  </a:lnTo>
                  <a:lnTo>
                    <a:pt x="85" y="332"/>
                  </a:lnTo>
                  <a:lnTo>
                    <a:pt x="85" y="332"/>
                  </a:lnTo>
                  <a:close/>
                  <a:moveTo>
                    <a:pt x="28" y="332"/>
                  </a:moveTo>
                  <a:lnTo>
                    <a:pt x="28" y="341"/>
                  </a:lnTo>
                  <a:lnTo>
                    <a:pt x="9" y="341"/>
                  </a:lnTo>
                  <a:lnTo>
                    <a:pt x="9" y="332"/>
                  </a:lnTo>
                  <a:lnTo>
                    <a:pt x="28" y="332"/>
                  </a:lnTo>
                  <a:lnTo>
                    <a:pt x="28" y="332"/>
                  </a:lnTo>
                  <a:close/>
                  <a:moveTo>
                    <a:pt x="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303"/>
                  </a:lnTo>
                  <a:lnTo>
                    <a:pt x="9" y="303"/>
                  </a:lnTo>
                  <a:close/>
                  <a:moveTo>
                    <a:pt x="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9" y="227"/>
                  </a:lnTo>
                  <a:lnTo>
                    <a:pt x="9" y="246"/>
                  </a:lnTo>
                  <a:lnTo>
                    <a:pt x="9" y="246"/>
                  </a:lnTo>
                  <a:close/>
                  <a:moveTo>
                    <a:pt x="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9" y="171"/>
                  </a:lnTo>
                  <a:lnTo>
                    <a:pt x="9" y="190"/>
                  </a:lnTo>
                  <a:lnTo>
                    <a:pt x="9" y="190"/>
                  </a:lnTo>
                  <a:close/>
                  <a:moveTo>
                    <a:pt x="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9" y="114"/>
                  </a:lnTo>
                  <a:lnTo>
                    <a:pt x="9" y="133"/>
                  </a:lnTo>
                  <a:lnTo>
                    <a:pt x="9" y="133"/>
                  </a:lnTo>
                  <a:close/>
                  <a:moveTo>
                    <a:pt x="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9" y="57"/>
                  </a:lnTo>
                  <a:lnTo>
                    <a:pt x="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 noEditPoints="1"/>
            </p:cNvSpPr>
            <p:nvPr/>
          </p:nvSpPr>
          <p:spPr bwMode="auto">
            <a:xfrm>
              <a:off x="6713434" y="2844003"/>
              <a:ext cx="513939" cy="549708"/>
            </a:xfrm>
            <a:custGeom>
              <a:avLst/>
              <a:gdLst>
                <a:gd name="T0" fmla="*/ 80 w 546"/>
                <a:gd name="T1" fmla="*/ 535 h 584"/>
                <a:gd name="T2" fmla="*/ 78 w 546"/>
                <a:gd name="T3" fmla="*/ 525 h 584"/>
                <a:gd name="T4" fmla="*/ 75 w 546"/>
                <a:gd name="T5" fmla="*/ 520 h 584"/>
                <a:gd name="T6" fmla="*/ 71 w 546"/>
                <a:gd name="T7" fmla="*/ 513 h 584"/>
                <a:gd name="T8" fmla="*/ 64 w 546"/>
                <a:gd name="T9" fmla="*/ 509 h 584"/>
                <a:gd name="T10" fmla="*/ 59 w 546"/>
                <a:gd name="T11" fmla="*/ 506 h 584"/>
                <a:gd name="T12" fmla="*/ 52 w 546"/>
                <a:gd name="T13" fmla="*/ 504 h 584"/>
                <a:gd name="T14" fmla="*/ 42 w 546"/>
                <a:gd name="T15" fmla="*/ 504 h 584"/>
                <a:gd name="T16" fmla="*/ 35 w 546"/>
                <a:gd name="T17" fmla="*/ 506 h 584"/>
                <a:gd name="T18" fmla="*/ 28 w 546"/>
                <a:gd name="T19" fmla="*/ 509 h 584"/>
                <a:gd name="T20" fmla="*/ 23 w 546"/>
                <a:gd name="T21" fmla="*/ 511 h 584"/>
                <a:gd name="T22" fmla="*/ 19 w 546"/>
                <a:gd name="T23" fmla="*/ 518 h 584"/>
                <a:gd name="T24" fmla="*/ 14 w 546"/>
                <a:gd name="T25" fmla="*/ 523 h 584"/>
                <a:gd name="T26" fmla="*/ 12 w 546"/>
                <a:gd name="T27" fmla="*/ 530 h 584"/>
                <a:gd name="T28" fmla="*/ 9 w 546"/>
                <a:gd name="T29" fmla="*/ 537 h 584"/>
                <a:gd name="T30" fmla="*/ 9 w 546"/>
                <a:gd name="T31" fmla="*/ 544 h 584"/>
                <a:gd name="T32" fmla="*/ 12 w 546"/>
                <a:gd name="T33" fmla="*/ 554 h 584"/>
                <a:gd name="T34" fmla="*/ 16 w 546"/>
                <a:gd name="T35" fmla="*/ 558 h 584"/>
                <a:gd name="T36" fmla="*/ 21 w 546"/>
                <a:gd name="T37" fmla="*/ 565 h 584"/>
                <a:gd name="T38" fmla="*/ 26 w 546"/>
                <a:gd name="T39" fmla="*/ 570 h 584"/>
                <a:gd name="T40" fmla="*/ 33 w 546"/>
                <a:gd name="T41" fmla="*/ 572 h 584"/>
                <a:gd name="T42" fmla="*/ 40 w 546"/>
                <a:gd name="T43" fmla="*/ 575 h 584"/>
                <a:gd name="T44" fmla="*/ 47 w 546"/>
                <a:gd name="T45" fmla="*/ 575 h 584"/>
                <a:gd name="T46" fmla="*/ 54 w 546"/>
                <a:gd name="T47" fmla="*/ 575 h 584"/>
                <a:gd name="T48" fmla="*/ 61 w 546"/>
                <a:gd name="T49" fmla="*/ 572 h 584"/>
                <a:gd name="T50" fmla="*/ 68 w 546"/>
                <a:gd name="T51" fmla="*/ 568 h 584"/>
                <a:gd name="T52" fmla="*/ 73 w 546"/>
                <a:gd name="T53" fmla="*/ 563 h 584"/>
                <a:gd name="T54" fmla="*/ 78 w 546"/>
                <a:gd name="T55" fmla="*/ 556 h 584"/>
                <a:gd name="T56" fmla="*/ 80 w 546"/>
                <a:gd name="T57" fmla="*/ 549 h 584"/>
                <a:gd name="T58" fmla="*/ 80 w 546"/>
                <a:gd name="T59" fmla="*/ 542 h 584"/>
                <a:gd name="T60" fmla="*/ 52 w 546"/>
                <a:gd name="T61" fmla="*/ 494 h 584"/>
                <a:gd name="T62" fmla="*/ 61 w 546"/>
                <a:gd name="T63" fmla="*/ 497 h 584"/>
                <a:gd name="T64" fmla="*/ 68 w 546"/>
                <a:gd name="T65" fmla="*/ 501 h 584"/>
                <a:gd name="T66" fmla="*/ 75 w 546"/>
                <a:gd name="T67" fmla="*/ 506 h 584"/>
                <a:gd name="T68" fmla="*/ 82 w 546"/>
                <a:gd name="T69" fmla="*/ 513 h 584"/>
                <a:gd name="T70" fmla="*/ 87 w 546"/>
                <a:gd name="T71" fmla="*/ 523 h 584"/>
                <a:gd name="T72" fmla="*/ 90 w 546"/>
                <a:gd name="T73" fmla="*/ 530 h 584"/>
                <a:gd name="T74" fmla="*/ 90 w 546"/>
                <a:gd name="T75" fmla="*/ 539 h 584"/>
                <a:gd name="T76" fmla="*/ 90 w 546"/>
                <a:gd name="T77" fmla="*/ 551 h 584"/>
                <a:gd name="T78" fmla="*/ 87 w 546"/>
                <a:gd name="T79" fmla="*/ 558 h 584"/>
                <a:gd name="T80" fmla="*/ 82 w 546"/>
                <a:gd name="T81" fmla="*/ 568 h 584"/>
                <a:gd name="T82" fmla="*/ 75 w 546"/>
                <a:gd name="T83" fmla="*/ 572 h 584"/>
                <a:gd name="T84" fmla="*/ 68 w 546"/>
                <a:gd name="T85" fmla="*/ 580 h 584"/>
                <a:gd name="T86" fmla="*/ 59 w 546"/>
                <a:gd name="T87" fmla="*/ 582 h 584"/>
                <a:gd name="T88" fmla="*/ 49 w 546"/>
                <a:gd name="T89" fmla="*/ 584 h 584"/>
                <a:gd name="T90" fmla="*/ 40 w 546"/>
                <a:gd name="T91" fmla="*/ 584 h 584"/>
                <a:gd name="T92" fmla="*/ 30 w 546"/>
                <a:gd name="T93" fmla="*/ 582 h 584"/>
                <a:gd name="T94" fmla="*/ 21 w 546"/>
                <a:gd name="T95" fmla="*/ 580 h 584"/>
                <a:gd name="T96" fmla="*/ 14 w 546"/>
                <a:gd name="T97" fmla="*/ 572 h 584"/>
                <a:gd name="T98" fmla="*/ 9 w 546"/>
                <a:gd name="T99" fmla="*/ 565 h 584"/>
                <a:gd name="T100" fmla="*/ 4 w 546"/>
                <a:gd name="T101" fmla="*/ 558 h 584"/>
                <a:gd name="T102" fmla="*/ 2 w 546"/>
                <a:gd name="T103" fmla="*/ 549 h 584"/>
                <a:gd name="T104" fmla="*/ 0 w 546"/>
                <a:gd name="T105" fmla="*/ 539 h 584"/>
                <a:gd name="T106" fmla="*/ 2 w 546"/>
                <a:gd name="T107" fmla="*/ 530 h 584"/>
                <a:gd name="T108" fmla="*/ 4 w 546"/>
                <a:gd name="T109" fmla="*/ 520 h 584"/>
                <a:gd name="T110" fmla="*/ 9 w 546"/>
                <a:gd name="T111" fmla="*/ 513 h 584"/>
                <a:gd name="T112" fmla="*/ 14 w 546"/>
                <a:gd name="T113" fmla="*/ 506 h 584"/>
                <a:gd name="T114" fmla="*/ 23 w 546"/>
                <a:gd name="T115" fmla="*/ 501 h 584"/>
                <a:gd name="T116" fmla="*/ 30 w 546"/>
                <a:gd name="T117" fmla="*/ 497 h 584"/>
                <a:gd name="T118" fmla="*/ 40 w 546"/>
                <a:gd name="T119" fmla="*/ 494 h 584"/>
                <a:gd name="T120" fmla="*/ 49 w 546"/>
                <a:gd name="T121" fmla="*/ 355 h 584"/>
                <a:gd name="T122" fmla="*/ 328 w 546"/>
                <a:gd name="T123" fmla="*/ 312 h 584"/>
                <a:gd name="T124" fmla="*/ 546 w 546"/>
                <a:gd name="T125" fmla="*/ 24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584">
                  <a:moveTo>
                    <a:pt x="546" y="19"/>
                  </a:moveTo>
                  <a:lnTo>
                    <a:pt x="537" y="19"/>
                  </a:lnTo>
                  <a:lnTo>
                    <a:pt x="537" y="0"/>
                  </a:lnTo>
                  <a:lnTo>
                    <a:pt x="546" y="0"/>
                  </a:lnTo>
                  <a:lnTo>
                    <a:pt x="546" y="19"/>
                  </a:lnTo>
                  <a:lnTo>
                    <a:pt x="546" y="19"/>
                  </a:lnTo>
                  <a:close/>
                  <a:moveTo>
                    <a:pt x="80" y="539"/>
                  </a:move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7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5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78" y="528"/>
                  </a:lnTo>
                  <a:lnTo>
                    <a:pt x="78" y="528"/>
                  </a:lnTo>
                  <a:lnTo>
                    <a:pt x="78" y="528"/>
                  </a:lnTo>
                  <a:lnTo>
                    <a:pt x="78" y="528"/>
                  </a:lnTo>
                  <a:lnTo>
                    <a:pt x="78" y="528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5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5" y="523"/>
                  </a:lnTo>
                  <a:lnTo>
                    <a:pt x="75" y="523"/>
                  </a:lnTo>
                  <a:lnTo>
                    <a:pt x="75" y="523"/>
                  </a:lnTo>
                  <a:lnTo>
                    <a:pt x="75" y="523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20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8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3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6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71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3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8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11"/>
                  </a:lnTo>
                  <a:lnTo>
                    <a:pt x="66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9"/>
                  </a:lnTo>
                  <a:lnTo>
                    <a:pt x="61" y="506"/>
                  </a:lnTo>
                  <a:lnTo>
                    <a:pt x="61" y="506"/>
                  </a:lnTo>
                  <a:lnTo>
                    <a:pt x="61" y="506"/>
                  </a:lnTo>
                  <a:lnTo>
                    <a:pt x="61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9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6" y="506"/>
                  </a:lnTo>
                  <a:lnTo>
                    <a:pt x="54" y="506"/>
                  </a:lnTo>
                  <a:lnTo>
                    <a:pt x="54" y="506"/>
                  </a:lnTo>
                  <a:lnTo>
                    <a:pt x="54" y="506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4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9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7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40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5" y="504"/>
                  </a:lnTo>
                  <a:lnTo>
                    <a:pt x="35" y="504"/>
                  </a:lnTo>
                  <a:lnTo>
                    <a:pt x="35" y="504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5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3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30" y="509"/>
                  </a:lnTo>
                  <a:lnTo>
                    <a:pt x="30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09"/>
                  </a:lnTo>
                  <a:lnTo>
                    <a:pt x="26" y="511"/>
                  </a:lnTo>
                  <a:lnTo>
                    <a:pt x="26" y="511"/>
                  </a:lnTo>
                  <a:lnTo>
                    <a:pt x="26" y="511"/>
                  </a:lnTo>
                  <a:lnTo>
                    <a:pt x="26" y="511"/>
                  </a:lnTo>
                  <a:lnTo>
                    <a:pt x="26" y="511"/>
                  </a:lnTo>
                  <a:lnTo>
                    <a:pt x="26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1"/>
                  </a:lnTo>
                  <a:lnTo>
                    <a:pt x="23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21" y="513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6"/>
                  </a:lnTo>
                  <a:lnTo>
                    <a:pt x="19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6" y="520"/>
                  </a:lnTo>
                  <a:lnTo>
                    <a:pt x="14" y="520"/>
                  </a:lnTo>
                  <a:lnTo>
                    <a:pt x="14" y="520"/>
                  </a:lnTo>
                  <a:lnTo>
                    <a:pt x="14" y="520"/>
                  </a:lnTo>
                  <a:lnTo>
                    <a:pt x="14" y="520"/>
                  </a:lnTo>
                  <a:lnTo>
                    <a:pt x="14" y="520"/>
                  </a:lnTo>
                  <a:lnTo>
                    <a:pt x="14" y="520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3"/>
                  </a:lnTo>
                  <a:lnTo>
                    <a:pt x="14" y="525"/>
                  </a:lnTo>
                  <a:lnTo>
                    <a:pt x="14" y="525"/>
                  </a:lnTo>
                  <a:lnTo>
                    <a:pt x="14" y="525"/>
                  </a:lnTo>
                  <a:lnTo>
                    <a:pt x="14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5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28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0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12" y="532"/>
                  </a:lnTo>
                  <a:lnTo>
                    <a:pt x="9" y="532"/>
                  </a:lnTo>
                  <a:lnTo>
                    <a:pt x="9" y="532"/>
                  </a:lnTo>
                  <a:lnTo>
                    <a:pt x="9" y="532"/>
                  </a:lnTo>
                  <a:lnTo>
                    <a:pt x="9" y="532"/>
                  </a:lnTo>
                  <a:lnTo>
                    <a:pt x="9" y="532"/>
                  </a:lnTo>
                  <a:lnTo>
                    <a:pt x="9" y="532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7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4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9" y="546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49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1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2" y="554"/>
                  </a:lnTo>
                  <a:lnTo>
                    <a:pt x="14" y="554"/>
                  </a:lnTo>
                  <a:lnTo>
                    <a:pt x="14" y="554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6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4" y="558"/>
                  </a:lnTo>
                  <a:lnTo>
                    <a:pt x="16" y="558"/>
                  </a:lnTo>
                  <a:lnTo>
                    <a:pt x="16" y="558"/>
                  </a:lnTo>
                  <a:lnTo>
                    <a:pt x="16" y="558"/>
                  </a:lnTo>
                  <a:lnTo>
                    <a:pt x="16" y="558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1"/>
                  </a:lnTo>
                  <a:lnTo>
                    <a:pt x="16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5"/>
                  </a:lnTo>
                  <a:lnTo>
                    <a:pt x="19" y="565"/>
                  </a:lnTo>
                  <a:lnTo>
                    <a:pt x="19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5"/>
                  </a:lnTo>
                  <a:lnTo>
                    <a:pt x="21" y="568"/>
                  </a:lnTo>
                  <a:lnTo>
                    <a:pt x="21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3" y="568"/>
                  </a:lnTo>
                  <a:lnTo>
                    <a:pt x="26" y="568"/>
                  </a:lnTo>
                  <a:lnTo>
                    <a:pt x="26" y="568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0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3" y="572"/>
                  </a:lnTo>
                  <a:lnTo>
                    <a:pt x="35" y="572"/>
                  </a:lnTo>
                  <a:lnTo>
                    <a:pt x="35" y="572"/>
                  </a:lnTo>
                  <a:lnTo>
                    <a:pt x="35" y="572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5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38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0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2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5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7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49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2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4" y="575"/>
                  </a:lnTo>
                  <a:lnTo>
                    <a:pt x="56" y="575"/>
                  </a:lnTo>
                  <a:lnTo>
                    <a:pt x="56" y="575"/>
                  </a:lnTo>
                  <a:lnTo>
                    <a:pt x="56" y="575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6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59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2"/>
                  </a:lnTo>
                  <a:lnTo>
                    <a:pt x="61" y="570"/>
                  </a:lnTo>
                  <a:lnTo>
                    <a:pt x="61" y="570"/>
                  </a:lnTo>
                  <a:lnTo>
                    <a:pt x="61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6" y="570"/>
                  </a:lnTo>
                  <a:lnTo>
                    <a:pt x="66" y="570"/>
                  </a:lnTo>
                  <a:lnTo>
                    <a:pt x="66" y="570"/>
                  </a:lnTo>
                  <a:lnTo>
                    <a:pt x="66" y="570"/>
                  </a:lnTo>
                  <a:lnTo>
                    <a:pt x="66" y="570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6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8"/>
                  </a:lnTo>
                  <a:lnTo>
                    <a:pt x="68" y="565"/>
                  </a:lnTo>
                  <a:lnTo>
                    <a:pt x="68" y="565"/>
                  </a:lnTo>
                  <a:lnTo>
                    <a:pt x="68" y="565"/>
                  </a:lnTo>
                  <a:lnTo>
                    <a:pt x="68" y="565"/>
                  </a:lnTo>
                  <a:lnTo>
                    <a:pt x="68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5"/>
                  </a:lnTo>
                  <a:lnTo>
                    <a:pt x="71" y="563"/>
                  </a:lnTo>
                  <a:lnTo>
                    <a:pt x="71" y="563"/>
                  </a:lnTo>
                  <a:lnTo>
                    <a:pt x="71" y="563"/>
                  </a:lnTo>
                  <a:lnTo>
                    <a:pt x="71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3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3" y="561"/>
                  </a:lnTo>
                  <a:lnTo>
                    <a:pt x="75" y="561"/>
                  </a:lnTo>
                  <a:lnTo>
                    <a:pt x="75" y="561"/>
                  </a:lnTo>
                  <a:lnTo>
                    <a:pt x="75" y="561"/>
                  </a:lnTo>
                  <a:lnTo>
                    <a:pt x="75" y="561"/>
                  </a:lnTo>
                  <a:lnTo>
                    <a:pt x="75" y="561"/>
                  </a:lnTo>
                  <a:lnTo>
                    <a:pt x="75" y="561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8"/>
                  </a:lnTo>
                  <a:lnTo>
                    <a:pt x="75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6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1"/>
                  </a:lnTo>
                  <a:lnTo>
                    <a:pt x="78" y="551"/>
                  </a:lnTo>
                  <a:lnTo>
                    <a:pt x="78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9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4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42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lnTo>
                    <a:pt x="80" y="539"/>
                  </a:lnTo>
                  <a:close/>
                  <a:moveTo>
                    <a:pt x="45" y="494"/>
                  </a:moveTo>
                  <a:lnTo>
                    <a:pt x="45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7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49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2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6" y="494"/>
                  </a:lnTo>
                  <a:lnTo>
                    <a:pt x="56" y="494"/>
                  </a:lnTo>
                  <a:lnTo>
                    <a:pt x="56" y="497"/>
                  </a:lnTo>
                  <a:lnTo>
                    <a:pt x="56" y="497"/>
                  </a:lnTo>
                  <a:lnTo>
                    <a:pt x="56" y="497"/>
                  </a:lnTo>
                  <a:lnTo>
                    <a:pt x="56" y="497"/>
                  </a:lnTo>
                  <a:lnTo>
                    <a:pt x="56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59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4" y="497"/>
                  </a:lnTo>
                  <a:lnTo>
                    <a:pt x="64" y="497"/>
                  </a:lnTo>
                  <a:lnTo>
                    <a:pt x="64" y="497"/>
                  </a:lnTo>
                  <a:lnTo>
                    <a:pt x="64" y="497"/>
                  </a:lnTo>
                  <a:lnTo>
                    <a:pt x="64" y="499"/>
                  </a:lnTo>
                  <a:lnTo>
                    <a:pt x="64" y="499"/>
                  </a:lnTo>
                  <a:lnTo>
                    <a:pt x="64" y="499"/>
                  </a:lnTo>
                  <a:lnTo>
                    <a:pt x="64" y="499"/>
                  </a:lnTo>
                  <a:lnTo>
                    <a:pt x="64" y="499"/>
                  </a:lnTo>
                  <a:lnTo>
                    <a:pt x="64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6" y="499"/>
                  </a:lnTo>
                  <a:lnTo>
                    <a:pt x="68" y="499"/>
                  </a:lnTo>
                  <a:lnTo>
                    <a:pt x="68" y="499"/>
                  </a:lnTo>
                  <a:lnTo>
                    <a:pt x="68" y="499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68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1"/>
                  </a:lnTo>
                  <a:lnTo>
                    <a:pt x="71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5" y="504"/>
                  </a:lnTo>
                  <a:lnTo>
                    <a:pt x="75" y="504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5" y="506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78" y="509"/>
                  </a:lnTo>
                  <a:lnTo>
                    <a:pt x="80" y="509"/>
                  </a:lnTo>
                  <a:lnTo>
                    <a:pt x="80" y="509"/>
                  </a:lnTo>
                  <a:lnTo>
                    <a:pt x="80" y="509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6"/>
                  </a:lnTo>
                  <a:lnTo>
                    <a:pt x="82" y="516"/>
                  </a:lnTo>
                  <a:lnTo>
                    <a:pt x="82" y="516"/>
                  </a:lnTo>
                  <a:lnTo>
                    <a:pt x="82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20"/>
                  </a:lnTo>
                  <a:lnTo>
                    <a:pt x="85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0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3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87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0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2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5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7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39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1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7" y="554"/>
                  </a:lnTo>
                  <a:lnTo>
                    <a:pt x="87" y="554"/>
                  </a:lnTo>
                  <a:lnTo>
                    <a:pt x="87" y="554"/>
                  </a:lnTo>
                  <a:lnTo>
                    <a:pt x="87" y="554"/>
                  </a:lnTo>
                  <a:lnTo>
                    <a:pt x="87" y="554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6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5" y="558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5" y="563"/>
                  </a:lnTo>
                  <a:lnTo>
                    <a:pt x="82" y="563"/>
                  </a:lnTo>
                  <a:lnTo>
                    <a:pt x="82" y="563"/>
                  </a:lnTo>
                  <a:lnTo>
                    <a:pt x="82" y="563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5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0" y="570"/>
                  </a:lnTo>
                  <a:lnTo>
                    <a:pt x="80" y="570"/>
                  </a:lnTo>
                  <a:lnTo>
                    <a:pt x="80" y="570"/>
                  </a:lnTo>
                  <a:lnTo>
                    <a:pt x="80" y="570"/>
                  </a:lnTo>
                  <a:lnTo>
                    <a:pt x="80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0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5"/>
                  </a:lnTo>
                  <a:lnTo>
                    <a:pt x="73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71" y="577"/>
                  </a:lnTo>
                  <a:lnTo>
                    <a:pt x="68" y="577"/>
                  </a:lnTo>
                  <a:lnTo>
                    <a:pt x="68" y="577"/>
                  </a:lnTo>
                  <a:lnTo>
                    <a:pt x="68" y="577"/>
                  </a:lnTo>
                  <a:lnTo>
                    <a:pt x="68" y="577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8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6" y="580"/>
                  </a:lnTo>
                  <a:lnTo>
                    <a:pt x="64" y="580"/>
                  </a:lnTo>
                  <a:lnTo>
                    <a:pt x="64" y="580"/>
                  </a:lnTo>
                  <a:lnTo>
                    <a:pt x="64" y="580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61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5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2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8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5" y="584"/>
                  </a:lnTo>
                  <a:lnTo>
                    <a:pt x="33" y="584"/>
                  </a:lnTo>
                  <a:lnTo>
                    <a:pt x="33" y="584"/>
                  </a:lnTo>
                  <a:lnTo>
                    <a:pt x="33" y="584"/>
                  </a:lnTo>
                  <a:lnTo>
                    <a:pt x="33" y="584"/>
                  </a:lnTo>
                  <a:lnTo>
                    <a:pt x="33" y="584"/>
                  </a:lnTo>
                  <a:lnTo>
                    <a:pt x="33" y="582"/>
                  </a:lnTo>
                  <a:lnTo>
                    <a:pt x="33" y="582"/>
                  </a:lnTo>
                  <a:lnTo>
                    <a:pt x="33" y="582"/>
                  </a:lnTo>
                  <a:lnTo>
                    <a:pt x="33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8" y="582"/>
                  </a:lnTo>
                  <a:lnTo>
                    <a:pt x="26" y="582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3" y="580"/>
                  </a:lnTo>
                  <a:lnTo>
                    <a:pt x="21" y="580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21" y="577"/>
                  </a:lnTo>
                  <a:lnTo>
                    <a:pt x="19" y="577"/>
                  </a:lnTo>
                  <a:lnTo>
                    <a:pt x="19" y="577"/>
                  </a:lnTo>
                  <a:lnTo>
                    <a:pt x="19" y="577"/>
                  </a:lnTo>
                  <a:lnTo>
                    <a:pt x="19" y="577"/>
                  </a:lnTo>
                  <a:lnTo>
                    <a:pt x="19" y="577"/>
                  </a:lnTo>
                  <a:lnTo>
                    <a:pt x="19" y="577"/>
                  </a:lnTo>
                  <a:lnTo>
                    <a:pt x="19" y="575"/>
                  </a:lnTo>
                  <a:lnTo>
                    <a:pt x="19" y="575"/>
                  </a:lnTo>
                  <a:lnTo>
                    <a:pt x="19" y="575"/>
                  </a:lnTo>
                  <a:lnTo>
                    <a:pt x="19" y="575"/>
                  </a:lnTo>
                  <a:lnTo>
                    <a:pt x="19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5"/>
                  </a:lnTo>
                  <a:lnTo>
                    <a:pt x="16" y="572"/>
                  </a:lnTo>
                  <a:lnTo>
                    <a:pt x="16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2"/>
                  </a:lnTo>
                  <a:lnTo>
                    <a:pt x="14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70"/>
                  </a:lnTo>
                  <a:lnTo>
                    <a:pt x="12" y="568"/>
                  </a:lnTo>
                  <a:lnTo>
                    <a:pt x="12" y="568"/>
                  </a:lnTo>
                  <a:lnTo>
                    <a:pt x="12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8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7" y="565"/>
                  </a:lnTo>
                  <a:lnTo>
                    <a:pt x="7" y="565"/>
                  </a:lnTo>
                  <a:lnTo>
                    <a:pt x="7" y="565"/>
                  </a:lnTo>
                  <a:lnTo>
                    <a:pt x="7" y="565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3"/>
                  </a:lnTo>
                  <a:lnTo>
                    <a:pt x="7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8"/>
                  </a:lnTo>
                  <a:lnTo>
                    <a:pt x="4" y="556"/>
                  </a:lnTo>
                  <a:lnTo>
                    <a:pt x="4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6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4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51"/>
                  </a:lnTo>
                  <a:lnTo>
                    <a:pt x="2" y="549"/>
                  </a:lnTo>
                  <a:lnTo>
                    <a:pt x="2" y="549"/>
                  </a:lnTo>
                  <a:lnTo>
                    <a:pt x="2" y="549"/>
                  </a:lnTo>
                  <a:lnTo>
                    <a:pt x="2" y="549"/>
                  </a:lnTo>
                  <a:lnTo>
                    <a:pt x="2" y="549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42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2"/>
                  </a:lnTo>
                  <a:lnTo>
                    <a:pt x="0" y="530"/>
                  </a:lnTo>
                  <a:lnTo>
                    <a:pt x="0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30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5"/>
                  </a:lnTo>
                  <a:lnTo>
                    <a:pt x="2" y="523"/>
                  </a:lnTo>
                  <a:lnTo>
                    <a:pt x="2" y="523"/>
                  </a:lnTo>
                  <a:lnTo>
                    <a:pt x="2" y="523"/>
                  </a:lnTo>
                  <a:lnTo>
                    <a:pt x="2" y="523"/>
                  </a:lnTo>
                  <a:lnTo>
                    <a:pt x="2" y="523"/>
                  </a:lnTo>
                  <a:lnTo>
                    <a:pt x="4" y="523"/>
                  </a:lnTo>
                  <a:lnTo>
                    <a:pt x="4" y="523"/>
                  </a:lnTo>
                  <a:lnTo>
                    <a:pt x="4" y="523"/>
                  </a:lnTo>
                  <a:lnTo>
                    <a:pt x="4" y="523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20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7" y="518"/>
                  </a:lnTo>
                  <a:lnTo>
                    <a:pt x="7" y="518"/>
                  </a:lnTo>
                  <a:lnTo>
                    <a:pt x="7" y="518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6"/>
                  </a:lnTo>
                  <a:lnTo>
                    <a:pt x="7" y="513"/>
                  </a:lnTo>
                  <a:lnTo>
                    <a:pt x="7" y="513"/>
                  </a:lnTo>
                  <a:lnTo>
                    <a:pt x="7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3"/>
                  </a:lnTo>
                  <a:lnTo>
                    <a:pt x="9" y="511"/>
                  </a:lnTo>
                  <a:lnTo>
                    <a:pt x="9" y="511"/>
                  </a:lnTo>
                  <a:lnTo>
                    <a:pt x="9" y="511"/>
                  </a:lnTo>
                  <a:lnTo>
                    <a:pt x="9" y="511"/>
                  </a:lnTo>
                  <a:lnTo>
                    <a:pt x="9" y="511"/>
                  </a:lnTo>
                  <a:lnTo>
                    <a:pt x="9" y="511"/>
                  </a:lnTo>
                  <a:lnTo>
                    <a:pt x="12" y="511"/>
                  </a:lnTo>
                  <a:lnTo>
                    <a:pt x="12" y="511"/>
                  </a:lnTo>
                  <a:lnTo>
                    <a:pt x="12" y="511"/>
                  </a:lnTo>
                  <a:lnTo>
                    <a:pt x="12" y="511"/>
                  </a:lnTo>
                  <a:lnTo>
                    <a:pt x="12" y="511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2" y="509"/>
                  </a:lnTo>
                  <a:lnTo>
                    <a:pt x="14" y="509"/>
                  </a:lnTo>
                  <a:lnTo>
                    <a:pt x="14" y="509"/>
                  </a:lnTo>
                  <a:lnTo>
                    <a:pt x="14" y="509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4" y="506"/>
                  </a:lnTo>
                  <a:lnTo>
                    <a:pt x="16" y="506"/>
                  </a:lnTo>
                  <a:lnTo>
                    <a:pt x="16" y="506"/>
                  </a:lnTo>
                  <a:lnTo>
                    <a:pt x="16" y="506"/>
                  </a:lnTo>
                  <a:lnTo>
                    <a:pt x="16" y="506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6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4"/>
                  </a:lnTo>
                  <a:lnTo>
                    <a:pt x="19" y="501"/>
                  </a:lnTo>
                  <a:lnTo>
                    <a:pt x="19" y="501"/>
                  </a:lnTo>
                  <a:lnTo>
                    <a:pt x="19" y="501"/>
                  </a:lnTo>
                  <a:lnTo>
                    <a:pt x="19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1" y="501"/>
                  </a:lnTo>
                  <a:lnTo>
                    <a:pt x="23" y="501"/>
                  </a:lnTo>
                  <a:lnTo>
                    <a:pt x="23" y="501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3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6" y="499"/>
                  </a:lnTo>
                  <a:lnTo>
                    <a:pt x="28" y="499"/>
                  </a:lnTo>
                  <a:lnTo>
                    <a:pt x="28" y="499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28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0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5" y="497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5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38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0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2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lnTo>
                    <a:pt x="45" y="494"/>
                  </a:lnTo>
                  <a:close/>
                  <a:moveTo>
                    <a:pt x="49" y="487"/>
                  </a:moveTo>
                  <a:lnTo>
                    <a:pt x="40" y="487"/>
                  </a:lnTo>
                  <a:lnTo>
                    <a:pt x="40" y="468"/>
                  </a:lnTo>
                  <a:lnTo>
                    <a:pt x="49" y="468"/>
                  </a:lnTo>
                  <a:lnTo>
                    <a:pt x="49" y="487"/>
                  </a:lnTo>
                  <a:lnTo>
                    <a:pt x="49" y="487"/>
                  </a:lnTo>
                  <a:close/>
                  <a:moveTo>
                    <a:pt x="49" y="430"/>
                  </a:moveTo>
                  <a:lnTo>
                    <a:pt x="40" y="430"/>
                  </a:lnTo>
                  <a:lnTo>
                    <a:pt x="40" y="412"/>
                  </a:lnTo>
                  <a:lnTo>
                    <a:pt x="49" y="412"/>
                  </a:lnTo>
                  <a:lnTo>
                    <a:pt x="49" y="430"/>
                  </a:lnTo>
                  <a:lnTo>
                    <a:pt x="49" y="430"/>
                  </a:lnTo>
                  <a:close/>
                  <a:moveTo>
                    <a:pt x="49" y="374"/>
                  </a:moveTo>
                  <a:lnTo>
                    <a:pt x="40" y="374"/>
                  </a:lnTo>
                  <a:lnTo>
                    <a:pt x="40" y="355"/>
                  </a:lnTo>
                  <a:lnTo>
                    <a:pt x="49" y="355"/>
                  </a:lnTo>
                  <a:lnTo>
                    <a:pt x="49" y="374"/>
                  </a:lnTo>
                  <a:lnTo>
                    <a:pt x="49" y="374"/>
                  </a:lnTo>
                  <a:close/>
                  <a:moveTo>
                    <a:pt x="45" y="322"/>
                  </a:moveTo>
                  <a:lnTo>
                    <a:pt x="45" y="312"/>
                  </a:lnTo>
                  <a:lnTo>
                    <a:pt x="64" y="312"/>
                  </a:lnTo>
                  <a:lnTo>
                    <a:pt x="64" y="322"/>
                  </a:lnTo>
                  <a:lnTo>
                    <a:pt x="45" y="322"/>
                  </a:lnTo>
                  <a:lnTo>
                    <a:pt x="45" y="322"/>
                  </a:lnTo>
                  <a:close/>
                  <a:moveTo>
                    <a:pt x="101" y="322"/>
                  </a:moveTo>
                  <a:lnTo>
                    <a:pt x="101" y="312"/>
                  </a:lnTo>
                  <a:lnTo>
                    <a:pt x="120" y="312"/>
                  </a:lnTo>
                  <a:lnTo>
                    <a:pt x="120" y="322"/>
                  </a:lnTo>
                  <a:lnTo>
                    <a:pt x="101" y="322"/>
                  </a:lnTo>
                  <a:lnTo>
                    <a:pt x="101" y="322"/>
                  </a:lnTo>
                  <a:close/>
                  <a:moveTo>
                    <a:pt x="158" y="322"/>
                  </a:moveTo>
                  <a:lnTo>
                    <a:pt x="158" y="312"/>
                  </a:lnTo>
                  <a:lnTo>
                    <a:pt x="177" y="312"/>
                  </a:lnTo>
                  <a:lnTo>
                    <a:pt x="177" y="322"/>
                  </a:lnTo>
                  <a:lnTo>
                    <a:pt x="158" y="322"/>
                  </a:lnTo>
                  <a:lnTo>
                    <a:pt x="158" y="322"/>
                  </a:lnTo>
                  <a:close/>
                  <a:moveTo>
                    <a:pt x="215" y="322"/>
                  </a:moveTo>
                  <a:lnTo>
                    <a:pt x="215" y="312"/>
                  </a:lnTo>
                  <a:lnTo>
                    <a:pt x="234" y="312"/>
                  </a:lnTo>
                  <a:lnTo>
                    <a:pt x="234" y="322"/>
                  </a:lnTo>
                  <a:lnTo>
                    <a:pt x="215" y="322"/>
                  </a:lnTo>
                  <a:lnTo>
                    <a:pt x="215" y="322"/>
                  </a:lnTo>
                  <a:close/>
                  <a:moveTo>
                    <a:pt x="272" y="322"/>
                  </a:moveTo>
                  <a:lnTo>
                    <a:pt x="272" y="312"/>
                  </a:lnTo>
                  <a:lnTo>
                    <a:pt x="291" y="312"/>
                  </a:lnTo>
                  <a:lnTo>
                    <a:pt x="291" y="322"/>
                  </a:lnTo>
                  <a:lnTo>
                    <a:pt x="272" y="322"/>
                  </a:lnTo>
                  <a:lnTo>
                    <a:pt x="272" y="322"/>
                  </a:lnTo>
                  <a:close/>
                  <a:moveTo>
                    <a:pt x="328" y="322"/>
                  </a:moveTo>
                  <a:lnTo>
                    <a:pt x="328" y="312"/>
                  </a:lnTo>
                  <a:lnTo>
                    <a:pt x="347" y="312"/>
                  </a:lnTo>
                  <a:lnTo>
                    <a:pt x="347" y="322"/>
                  </a:lnTo>
                  <a:lnTo>
                    <a:pt x="328" y="322"/>
                  </a:lnTo>
                  <a:lnTo>
                    <a:pt x="328" y="322"/>
                  </a:lnTo>
                  <a:close/>
                  <a:moveTo>
                    <a:pt x="385" y="322"/>
                  </a:moveTo>
                  <a:lnTo>
                    <a:pt x="385" y="312"/>
                  </a:lnTo>
                  <a:lnTo>
                    <a:pt x="404" y="312"/>
                  </a:lnTo>
                  <a:lnTo>
                    <a:pt x="404" y="322"/>
                  </a:lnTo>
                  <a:lnTo>
                    <a:pt x="385" y="322"/>
                  </a:lnTo>
                  <a:lnTo>
                    <a:pt x="385" y="322"/>
                  </a:lnTo>
                  <a:close/>
                  <a:moveTo>
                    <a:pt x="442" y="322"/>
                  </a:moveTo>
                  <a:lnTo>
                    <a:pt x="442" y="312"/>
                  </a:lnTo>
                  <a:lnTo>
                    <a:pt x="461" y="312"/>
                  </a:lnTo>
                  <a:lnTo>
                    <a:pt x="461" y="322"/>
                  </a:lnTo>
                  <a:lnTo>
                    <a:pt x="442" y="322"/>
                  </a:lnTo>
                  <a:lnTo>
                    <a:pt x="442" y="322"/>
                  </a:lnTo>
                  <a:close/>
                  <a:moveTo>
                    <a:pt x="499" y="322"/>
                  </a:moveTo>
                  <a:lnTo>
                    <a:pt x="499" y="312"/>
                  </a:lnTo>
                  <a:lnTo>
                    <a:pt x="518" y="312"/>
                  </a:lnTo>
                  <a:lnTo>
                    <a:pt x="518" y="322"/>
                  </a:lnTo>
                  <a:lnTo>
                    <a:pt x="499" y="322"/>
                  </a:lnTo>
                  <a:lnTo>
                    <a:pt x="499" y="322"/>
                  </a:lnTo>
                  <a:close/>
                  <a:moveTo>
                    <a:pt x="546" y="303"/>
                  </a:moveTo>
                  <a:lnTo>
                    <a:pt x="537" y="303"/>
                  </a:lnTo>
                  <a:lnTo>
                    <a:pt x="537" y="284"/>
                  </a:lnTo>
                  <a:lnTo>
                    <a:pt x="546" y="284"/>
                  </a:lnTo>
                  <a:lnTo>
                    <a:pt x="546" y="303"/>
                  </a:lnTo>
                  <a:lnTo>
                    <a:pt x="546" y="303"/>
                  </a:lnTo>
                  <a:close/>
                  <a:moveTo>
                    <a:pt x="546" y="246"/>
                  </a:moveTo>
                  <a:lnTo>
                    <a:pt x="537" y="246"/>
                  </a:lnTo>
                  <a:lnTo>
                    <a:pt x="537" y="227"/>
                  </a:lnTo>
                  <a:lnTo>
                    <a:pt x="546" y="227"/>
                  </a:lnTo>
                  <a:lnTo>
                    <a:pt x="546" y="246"/>
                  </a:lnTo>
                  <a:lnTo>
                    <a:pt x="546" y="246"/>
                  </a:lnTo>
                  <a:close/>
                  <a:moveTo>
                    <a:pt x="546" y="189"/>
                  </a:moveTo>
                  <a:lnTo>
                    <a:pt x="537" y="189"/>
                  </a:lnTo>
                  <a:lnTo>
                    <a:pt x="537" y="170"/>
                  </a:lnTo>
                  <a:lnTo>
                    <a:pt x="546" y="170"/>
                  </a:lnTo>
                  <a:lnTo>
                    <a:pt x="546" y="189"/>
                  </a:lnTo>
                  <a:lnTo>
                    <a:pt x="546" y="189"/>
                  </a:lnTo>
                  <a:close/>
                  <a:moveTo>
                    <a:pt x="546" y="132"/>
                  </a:moveTo>
                  <a:lnTo>
                    <a:pt x="537" y="132"/>
                  </a:lnTo>
                  <a:lnTo>
                    <a:pt x="537" y="113"/>
                  </a:lnTo>
                  <a:lnTo>
                    <a:pt x="546" y="113"/>
                  </a:lnTo>
                  <a:lnTo>
                    <a:pt x="546" y="132"/>
                  </a:lnTo>
                  <a:lnTo>
                    <a:pt x="546" y="132"/>
                  </a:lnTo>
                  <a:close/>
                  <a:moveTo>
                    <a:pt x="546" y="76"/>
                  </a:moveTo>
                  <a:lnTo>
                    <a:pt x="537" y="76"/>
                  </a:lnTo>
                  <a:lnTo>
                    <a:pt x="537" y="57"/>
                  </a:lnTo>
                  <a:lnTo>
                    <a:pt x="546" y="57"/>
                  </a:lnTo>
                  <a:lnTo>
                    <a:pt x="546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4186096" y="3677036"/>
              <a:ext cx="641012" cy="251322"/>
            </a:xfrm>
            <a:custGeom>
              <a:avLst/>
              <a:gdLst>
                <a:gd name="T0" fmla="*/ 629 w 681"/>
                <a:gd name="T1" fmla="*/ 187 h 267"/>
                <a:gd name="T2" fmla="*/ 622 w 681"/>
                <a:gd name="T3" fmla="*/ 189 h 267"/>
                <a:gd name="T4" fmla="*/ 615 w 681"/>
                <a:gd name="T5" fmla="*/ 192 h 267"/>
                <a:gd name="T6" fmla="*/ 610 w 681"/>
                <a:gd name="T7" fmla="*/ 196 h 267"/>
                <a:gd name="T8" fmla="*/ 606 w 681"/>
                <a:gd name="T9" fmla="*/ 201 h 267"/>
                <a:gd name="T10" fmla="*/ 603 w 681"/>
                <a:gd name="T11" fmla="*/ 208 h 267"/>
                <a:gd name="T12" fmla="*/ 601 w 681"/>
                <a:gd name="T13" fmla="*/ 215 h 267"/>
                <a:gd name="T14" fmla="*/ 598 w 681"/>
                <a:gd name="T15" fmla="*/ 222 h 267"/>
                <a:gd name="T16" fmla="*/ 601 w 681"/>
                <a:gd name="T17" fmla="*/ 229 h 267"/>
                <a:gd name="T18" fmla="*/ 603 w 681"/>
                <a:gd name="T19" fmla="*/ 236 h 267"/>
                <a:gd name="T20" fmla="*/ 606 w 681"/>
                <a:gd name="T21" fmla="*/ 244 h 267"/>
                <a:gd name="T22" fmla="*/ 610 w 681"/>
                <a:gd name="T23" fmla="*/ 248 h 267"/>
                <a:gd name="T24" fmla="*/ 617 w 681"/>
                <a:gd name="T25" fmla="*/ 253 h 267"/>
                <a:gd name="T26" fmla="*/ 622 w 681"/>
                <a:gd name="T27" fmla="*/ 255 h 267"/>
                <a:gd name="T28" fmla="*/ 629 w 681"/>
                <a:gd name="T29" fmla="*/ 258 h 267"/>
                <a:gd name="T30" fmla="*/ 636 w 681"/>
                <a:gd name="T31" fmla="*/ 258 h 267"/>
                <a:gd name="T32" fmla="*/ 646 w 681"/>
                <a:gd name="T33" fmla="*/ 255 h 267"/>
                <a:gd name="T34" fmla="*/ 650 w 681"/>
                <a:gd name="T35" fmla="*/ 253 h 267"/>
                <a:gd name="T36" fmla="*/ 658 w 681"/>
                <a:gd name="T37" fmla="*/ 251 h 267"/>
                <a:gd name="T38" fmla="*/ 662 w 681"/>
                <a:gd name="T39" fmla="*/ 246 h 267"/>
                <a:gd name="T40" fmla="*/ 667 w 681"/>
                <a:gd name="T41" fmla="*/ 239 h 267"/>
                <a:gd name="T42" fmla="*/ 669 w 681"/>
                <a:gd name="T43" fmla="*/ 232 h 267"/>
                <a:gd name="T44" fmla="*/ 672 w 681"/>
                <a:gd name="T45" fmla="*/ 225 h 267"/>
                <a:gd name="T46" fmla="*/ 672 w 681"/>
                <a:gd name="T47" fmla="*/ 218 h 267"/>
                <a:gd name="T48" fmla="*/ 669 w 681"/>
                <a:gd name="T49" fmla="*/ 210 h 267"/>
                <a:gd name="T50" fmla="*/ 667 w 681"/>
                <a:gd name="T51" fmla="*/ 203 h 267"/>
                <a:gd name="T52" fmla="*/ 662 w 681"/>
                <a:gd name="T53" fmla="*/ 199 h 267"/>
                <a:gd name="T54" fmla="*/ 658 w 681"/>
                <a:gd name="T55" fmla="*/ 194 h 267"/>
                <a:gd name="T56" fmla="*/ 650 w 681"/>
                <a:gd name="T57" fmla="*/ 189 h 267"/>
                <a:gd name="T58" fmla="*/ 643 w 681"/>
                <a:gd name="T59" fmla="*/ 187 h 267"/>
                <a:gd name="T60" fmla="*/ 636 w 681"/>
                <a:gd name="T61" fmla="*/ 187 h 267"/>
                <a:gd name="T62" fmla="*/ 591 w 681"/>
                <a:gd name="T63" fmla="*/ 210 h 267"/>
                <a:gd name="T64" fmla="*/ 594 w 681"/>
                <a:gd name="T65" fmla="*/ 201 h 267"/>
                <a:gd name="T66" fmla="*/ 598 w 681"/>
                <a:gd name="T67" fmla="*/ 194 h 267"/>
                <a:gd name="T68" fmla="*/ 606 w 681"/>
                <a:gd name="T69" fmla="*/ 187 h 267"/>
                <a:gd name="T70" fmla="*/ 613 w 681"/>
                <a:gd name="T71" fmla="*/ 182 h 267"/>
                <a:gd name="T72" fmla="*/ 620 w 681"/>
                <a:gd name="T73" fmla="*/ 180 h 267"/>
                <a:gd name="T74" fmla="*/ 629 w 681"/>
                <a:gd name="T75" fmla="*/ 177 h 267"/>
                <a:gd name="T76" fmla="*/ 639 w 681"/>
                <a:gd name="T77" fmla="*/ 177 h 267"/>
                <a:gd name="T78" fmla="*/ 648 w 681"/>
                <a:gd name="T79" fmla="*/ 177 h 267"/>
                <a:gd name="T80" fmla="*/ 658 w 681"/>
                <a:gd name="T81" fmla="*/ 182 h 267"/>
                <a:gd name="T82" fmla="*/ 665 w 681"/>
                <a:gd name="T83" fmla="*/ 187 h 267"/>
                <a:gd name="T84" fmla="*/ 672 w 681"/>
                <a:gd name="T85" fmla="*/ 194 h 267"/>
                <a:gd name="T86" fmla="*/ 676 w 681"/>
                <a:gd name="T87" fmla="*/ 201 h 267"/>
                <a:gd name="T88" fmla="*/ 679 w 681"/>
                <a:gd name="T89" fmla="*/ 210 h 267"/>
                <a:gd name="T90" fmla="*/ 681 w 681"/>
                <a:gd name="T91" fmla="*/ 218 h 267"/>
                <a:gd name="T92" fmla="*/ 681 w 681"/>
                <a:gd name="T93" fmla="*/ 227 h 267"/>
                <a:gd name="T94" fmla="*/ 679 w 681"/>
                <a:gd name="T95" fmla="*/ 236 h 267"/>
                <a:gd name="T96" fmla="*/ 674 w 681"/>
                <a:gd name="T97" fmla="*/ 246 h 267"/>
                <a:gd name="T98" fmla="*/ 669 w 681"/>
                <a:gd name="T99" fmla="*/ 253 h 267"/>
                <a:gd name="T100" fmla="*/ 662 w 681"/>
                <a:gd name="T101" fmla="*/ 258 h 267"/>
                <a:gd name="T102" fmla="*/ 655 w 681"/>
                <a:gd name="T103" fmla="*/ 263 h 267"/>
                <a:gd name="T104" fmla="*/ 646 w 681"/>
                <a:gd name="T105" fmla="*/ 265 h 267"/>
                <a:gd name="T106" fmla="*/ 636 w 681"/>
                <a:gd name="T107" fmla="*/ 267 h 267"/>
                <a:gd name="T108" fmla="*/ 627 w 681"/>
                <a:gd name="T109" fmla="*/ 267 h 267"/>
                <a:gd name="T110" fmla="*/ 617 w 681"/>
                <a:gd name="T111" fmla="*/ 263 h 267"/>
                <a:gd name="T112" fmla="*/ 610 w 681"/>
                <a:gd name="T113" fmla="*/ 260 h 267"/>
                <a:gd name="T114" fmla="*/ 603 w 681"/>
                <a:gd name="T115" fmla="*/ 253 h 267"/>
                <a:gd name="T116" fmla="*/ 598 w 681"/>
                <a:gd name="T117" fmla="*/ 246 h 267"/>
                <a:gd name="T118" fmla="*/ 594 w 681"/>
                <a:gd name="T119" fmla="*/ 239 h 267"/>
                <a:gd name="T120" fmla="*/ 591 w 681"/>
                <a:gd name="T121" fmla="*/ 229 h 267"/>
                <a:gd name="T122" fmla="*/ 426 w 681"/>
                <a:gd name="T123" fmla="*/ 218 h 267"/>
                <a:gd name="T124" fmla="*/ 85 w 681"/>
                <a:gd name="T125" fmla="*/ 22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1" h="267">
                  <a:moveTo>
                    <a:pt x="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9" y="19"/>
                  </a:lnTo>
                  <a:close/>
                  <a:moveTo>
                    <a:pt x="636" y="187"/>
                  </a:move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4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32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9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7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624" y="189"/>
                  </a:lnTo>
                  <a:lnTo>
                    <a:pt x="624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2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20" y="189"/>
                  </a:lnTo>
                  <a:lnTo>
                    <a:pt x="617" y="189"/>
                  </a:lnTo>
                  <a:lnTo>
                    <a:pt x="617" y="189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7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2"/>
                  </a:lnTo>
                  <a:lnTo>
                    <a:pt x="615" y="194"/>
                  </a:lnTo>
                  <a:lnTo>
                    <a:pt x="615" y="194"/>
                  </a:lnTo>
                  <a:lnTo>
                    <a:pt x="615" y="194"/>
                  </a:lnTo>
                  <a:lnTo>
                    <a:pt x="615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4"/>
                  </a:lnTo>
                  <a:lnTo>
                    <a:pt x="613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10" y="196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199"/>
                  </a:lnTo>
                  <a:lnTo>
                    <a:pt x="608" y="201"/>
                  </a:lnTo>
                  <a:lnTo>
                    <a:pt x="608" y="201"/>
                  </a:lnTo>
                  <a:lnTo>
                    <a:pt x="608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1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6" y="203"/>
                  </a:lnTo>
                  <a:lnTo>
                    <a:pt x="603" y="203"/>
                  </a:lnTo>
                  <a:lnTo>
                    <a:pt x="603" y="203"/>
                  </a:lnTo>
                  <a:lnTo>
                    <a:pt x="603" y="203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6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3" y="208"/>
                  </a:lnTo>
                  <a:lnTo>
                    <a:pt x="601" y="208"/>
                  </a:lnTo>
                  <a:lnTo>
                    <a:pt x="601" y="208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0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3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5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18"/>
                  </a:lnTo>
                  <a:lnTo>
                    <a:pt x="601" y="220"/>
                  </a:lnTo>
                  <a:lnTo>
                    <a:pt x="601" y="220"/>
                  </a:lnTo>
                  <a:lnTo>
                    <a:pt x="601" y="220"/>
                  </a:lnTo>
                  <a:lnTo>
                    <a:pt x="601" y="220"/>
                  </a:lnTo>
                  <a:lnTo>
                    <a:pt x="601" y="220"/>
                  </a:lnTo>
                  <a:lnTo>
                    <a:pt x="601" y="220"/>
                  </a:lnTo>
                  <a:lnTo>
                    <a:pt x="598" y="220"/>
                  </a:lnTo>
                  <a:lnTo>
                    <a:pt x="598" y="220"/>
                  </a:lnTo>
                  <a:lnTo>
                    <a:pt x="598" y="220"/>
                  </a:lnTo>
                  <a:lnTo>
                    <a:pt x="598" y="220"/>
                  </a:lnTo>
                  <a:lnTo>
                    <a:pt x="598" y="220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598" y="222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7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29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2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1" y="234"/>
                  </a:lnTo>
                  <a:lnTo>
                    <a:pt x="603" y="234"/>
                  </a:lnTo>
                  <a:lnTo>
                    <a:pt x="603" y="234"/>
                  </a:lnTo>
                  <a:lnTo>
                    <a:pt x="603" y="234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6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3" y="239"/>
                  </a:lnTo>
                  <a:lnTo>
                    <a:pt x="606" y="239"/>
                  </a:lnTo>
                  <a:lnTo>
                    <a:pt x="606" y="239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1"/>
                  </a:lnTo>
                  <a:lnTo>
                    <a:pt x="606" y="244"/>
                  </a:lnTo>
                  <a:lnTo>
                    <a:pt x="606" y="244"/>
                  </a:lnTo>
                  <a:lnTo>
                    <a:pt x="606" y="244"/>
                  </a:lnTo>
                  <a:lnTo>
                    <a:pt x="606" y="244"/>
                  </a:lnTo>
                  <a:lnTo>
                    <a:pt x="606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08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6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0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48"/>
                  </a:lnTo>
                  <a:lnTo>
                    <a:pt x="613" y="251"/>
                  </a:lnTo>
                  <a:lnTo>
                    <a:pt x="613" y="251"/>
                  </a:lnTo>
                  <a:lnTo>
                    <a:pt x="613" y="251"/>
                  </a:lnTo>
                  <a:lnTo>
                    <a:pt x="613" y="251"/>
                  </a:lnTo>
                  <a:lnTo>
                    <a:pt x="613" y="251"/>
                  </a:lnTo>
                  <a:lnTo>
                    <a:pt x="613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1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5"/>
                  </a:lnTo>
                  <a:lnTo>
                    <a:pt x="620" y="255"/>
                  </a:lnTo>
                  <a:lnTo>
                    <a:pt x="620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2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4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5"/>
                  </a:lnTo>
                  <a:lnTo>
                    <a:pt x="627" y="258"/>
                  </a:lnTo>
                  <a:lnTo>
                    <a:pt x="627" y="258"/>
                  </a:lnTo>
                  <a:lnTo>
                    <a:pt x="627" y="258"/>
                  </a:lnTo>
                  <a:lnTo>
                    <a:pt x="627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29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2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4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6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39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1" y="258"/>
                  </a:lnTo>
                  <a:lnTo>
                    <a:pt x="643" y="258"/>
                  </a:lnTo>
                  <a:lnTo>
                    <a:pt x="643" y="258"/>
                  </a:lnTo>
                  <a:lnTo>
                    <a:pt x="643" y="258"/>
                  </a:lnTo>
                  <a:lnTo>
                    <a:pt x="643" y="258"/>
                  </a:lnTo>
                  <a:lnTo>
                    <a:pt x="643" y="258"/>
                  </a:lnTo>
                  <a:lnTo>
                    <a:pt x="643" y="258"/>
                  </a:lnTo>
                  <a:lnTo>
                    <a:pt x="643" y="255"/>
                  </a:lnTo>
                  <a:lnTo>
                    <a:pt x="643" y="255"/>
                  </a:lnTo>
                  <a:lnTo>
                    <a:pt x="643" y="255"/>
                  </a:lnTo>
                  <a:lnTo>
                    <a:pt x="643" y="255"/>
                  </a:lnTo>
                  <a:lnTo>
                    <a:pt x="643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6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48" y="255"/>
                  </a:lnTo>
                  <a:lnTo>
                    <a:pt x="650" y="255"/>
                  </a:lnTo>
                  <a:lnTo>
                    <a:pt x="650" y="255"/>
                  </a:lnTo>
                  <a:lnTo>
                    <a:pt x="650" y="255"/>
                  </a:lnTo>
                  <a:lnTo>
                    <a:pt x="650" y="255"/>
                  </a:lnTo>
                  <a:lnTo>
                    <a:pt x="650" y="255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0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3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51"/>
                  </a:lnTo>
                  <a:lnTo>
                    <a:pt x="658" y="248"/>
                  </a:lnTo>
                  <a:lnTo>
                    <a:pt x="658" y="248"/>
                  </a:lnTo>
                  <a:lnTo>
                    <a:pt x="658" y="248"/>
                  </a:lnTo>
                  <a:lnTo>
                    <a:pt x="658" y="248"/>
                  </a:lnTo>
                  <a:lnTo>
                    <a:pt x="658" y="248"/>
                  </a:lnTo>
                  <a:lnTo>
                    <a:pt x="658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8"/>
                  </a:lnTo>
                  <a:lnTo>
                    <a:pt x="660" y="246"/>
                  </a:lnTo>
                  <a:lnTo>
                    <a:pt x="660" y="246"/>
                  </a:lnTo>
                  <a:lnTo>
                    <a:pt x="660" y="246"/>
                  </a:lnTo>
                  <a:lnTo>
                    <a:pt x="660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2" y="244"/>
                  </a:lnTo>
                  <a:lnTo>
                    <a:pt x="662" y="244"/>
                  </a:lnTo>
                  <a:lnTo>
                    <a:pt x="662" y="244"/>
                  </a:lnTo>
                  <a:lnTo>
                    <a:pt x="662" y="244"/>
                  </a:lnTo>
                  <a:lnTo>
                    <a:pt x="662" y="244"/>
                  </a:lnTo>
                  <a:lnTo>
                    <a:pt x="662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5" y="241"/>
                  </a:lnTo>
                  <a:lnTo>
                    <a:pt x="667" y="241"/>
                  </a:lnTo>
                  <a:lnTo>
                    <a:pt x="667" y="241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9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32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9"/>
                  </a:lnTo>
                  <a:lnTo>
                    <a:pt x="669" y="227"/>
                  </a:lnTo>
                  <a:lnTo>
                    <a:pt x="669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7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5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2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8"/>
                  </a:lnTo>
                  <a:lnTo>
                    <a:pt x="672" y="215"/>
                  </a:lnTo>
                  <a:lnTo>
                    <a:pt x="672" y="215"/>
                  </a:lnTo>
                  <a:lnTo>
                    <a:pt x="672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5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3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9" y="208"/>
                  </a:lnTo>
                  <a:lnTo>
                    <a:pt x="667" y="208"/>
                  </a:lnTo>
                  <a:lnTo>
                    <a:pt x="667" y="208"/>
                  </a:lnTo>
                  <a:lnTo>
                    <a:pt x="667" y="208"/>
                  </a:lnTo>
                  <a:lnTo>
                    <a:pt x="667" y="208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6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9"/>
                  </a:lnTo>
                  <a:lnTo>
                    <a:pt x="662" y="196"/>
                  </a:lnTo>
                  <a:lnTo>
                    <a:pt x="662" y="196"/>
                  </a:lnTo>
                  <a:lnTo>
                    <a:pt x="662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6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8" y="194"/>
                  </a:lnTo>
                  <a:lnTo>
                    <a:pt x="655" y="194"/>
                  </a:lnTo>
                  <a:lnTo>
                    <a:pt x="655" y="194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5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92"/>
                  </a:lnTo>
                  <a:lnTo>
                    <a:pt x="653" y="189"/>
                  </a:lnTo>
                  <a:lnTo>
                    <a:pt x="653" y="189"/>
                  </a:lnTo>
                  <a:lnTo>
                    <a:pt x="653" y="189"/>
                  </a:lnTo>
                  <a:lnTo>
                    <a:pt x="653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50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9"/>
                  </a:lnTo>
                  <a:lnTo>
                    <a:pt x="648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6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3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41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9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lnTo>
                    <a:pt x="636" y="187"/>
                  </a:lnTo>
                  <a:close/>
                  <a:moveTo>
                    <a:pt x="591" y="218"/>
                  </a:moveTo>
                  <a:lnTo>
                    <a:pt x="591" y="218"/>
                  </a:lnTo>
                  <a:lnTo>
                    <a:pt x="591" y="218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5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3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10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1" y="208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6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3"/>
                  </a:lnTo>
                  <a:lnTo>
                    <a:pt x="594" y="201"/>
                  </a:lnTo>
                  <a:lnTo>
                    <a:pt x="594" y="201"/>
                  </a:lnTo>
                  <a:lnTo>
                    <a:pt x="594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201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9"/>
                  </a:lnTo>
                  <a:lnTo>
                    <a:pt x="596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6"/>
                  </a:lnTo>
                  <a:lnTo>
                    <a:pt x="598" y="194"/>
                  </a:lnTo>
                  <a:lnTo>
                    <a:pt x="598" y="194"/>
                  </a:lnTo>
                  <a:lnTo>
                    <a:pt x="598" y="194"/>
                  </a:lnTo>
                  <a:lnTo>
                    <a:pt x="598" y="194"/>
                  </a:lnTo>
                  <a:lnTo>
                    <a:pt x="598" y="194"/>
                  </a:lnTo>
                  <a:lnTo>
                    <a:pt x="601" y="194"/>
                  </a:lnTo>
                  <a:lnTo>
                    <a:pt x="601" y="194"/>
                  </a:lnTo>
                  <a:lnTo>
                    <a:pt x="601" y="194"/>
                  </a:lnTo>
                  <a:lnTo>
                    <a:pt x="601" y="194"/>
                  </a:lnTo>
                  <a:lnTo>
                    <a:pt x="601" y="194"/>
                  </a:lnTo>
                  <a:lnTo>
                    <a:pt x="601" y="194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603" y="192"/>
                  </a:lnTo>
                  <a:lnTo>
                    <a:pt x="603" y="192"/>
                  </a:lnTo>
                  <a:lnTo>
                    <a:pt x="603" y="192"/>
                  </a:lnTo>
                  <a:lnTo>
                    <a:pt x="603" y="192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3" y="189"/>
                  </a:lnTo>
                  <a:lnTo>
                    <a:pt x="606" y="189"/>
                  </a:lnTo>
                  <a:lnTo>
                    <a:pt x="606" y="189"/>
                  </a:lnTo>
                  <a:lnTo>
                    <a:pt x="606" y="189"/>
                  </a:lnTo>
                  <a:lnTo>
                    <a:pt x="606" y="189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6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7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0" y="184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3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2"/>
                  </a:lnTo>
                  <a:lnTo>
                    <a:pt x="615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17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22" y="180"/>
                  </a:lnTo>
                  <a:lnTo>
                    <a:pt x="622" y="180"/>
                  </a:lnTo>
                  <a:lnTo>
                    <a:pt x="622" y="180"/>
                  </a:lnTo>
                  <a:lnTo>
                    <a:pt x="622" y="177"/>
                  </a:lnTo>
                  <a:lnTo>
                    <a:pt x="622" y="177"/>
                  </a:lnTo>
                  <a:lnTo>
                    <a:pt x="622" y="177"/>
                  </a:lnTo>
                  <a:lnTo>
                    <a:pt x="622" y="177"/>
                  </a:lnTo>
                  <a:lnTo>
                    <a:pt x="622" y="177"/>
                  </a:lnTo>
                  <a:lnTo>
                    <a:pt x="622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4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7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2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39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1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3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6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77"/>
                  </a:lnTo>
                  <a:lnTo>
                    <a:pt x="648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0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3" y="180"/>
                  </a:lnTo>
                  <a:lnTo>
                    <a:pt x="655" y="180"/>
                  </a:lnTo>
                  <a:lnTo>
                    <a:pt x="655" y="180"/>
                  </a:lnTo>
                  <a:lnTo>
                    <a:pt x="655" y="180"/>
                  </a:lnTo>
                  <a:lnTo>
                    <a:pt x="655" y="182"/>
                  </a:lnTo>
                  <a:lnTo>
                    <a:pt x="655" y="182"/>
                  </a:lnTo>
                  <a:lnTo>
                    <a:pt x="655" y="182"/>
                  </a:lnTo>
                  <a:lnTo>
                    <a:pt x="655" y="182"/>
                  </a:lnTo>
                  <a:lnTo>
                    <a:pt x="655" y="182"/>
                  </a:lnTo>
                  <a:lnTo>
                    <a:pt x="655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58" y="182"/>
                  </a:lnTo>
                  <a:lnTo>
                    <a:pt x="660" y="182"/>
                  </a:lnTo>
                  <a:lnTo>
                    <a:pt x="660" y="182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0" y="184"/>
                  </a:lnTo>
                  <a:lnTo>
                    <a:pt x="662" y="184"/>
                  </a:lnTo>
                  <a:lnTo>
                    <a:pt x="662" y="184"/>
                  </a:lnTo>
                  <a:lnTo>
                    <a:pt x="662" y="184"/>
                  </a:lnTo>
                  <a:lnTo>
                    <a:pt x="662" y="184"/>
                  </a:lnTo>
                  <a:lnTo>
                    <a:pt x="662" y="184"/>
                  </a:lnTo>
                  <a:lnTo>
                    <a:pt x="662" y="184"/>
                  </a:lnTo>
                  <a:lnTo>
                    <a:pt x="662" y="187"/>
                  </a:lnTo>
                  <a:lnTo>
                    <a:pt x="662" y="187"/>
                  </a:lnTo>
                  <a:lnTo>
                    <a:pt x="662" y="187"/>
                  </a:lnTo>
                  <a:lnTo>
                    <a:pt x="662" y="187"/>
                  </a:lnTo>
                  <a:lnTo>
                    <a:pt x="662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7"/>
                  </a:lnTo>
                  <a:lnTo>
                    <a:pt x="665" y="189"/>
                  </a:lnTo>
                  <a:lnTo>
                    <a:pt x="665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89"/>
                  </a:lnTo>
                  <a:lnTo>
                    <a:pt x="667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74" y="196"/>
                  </a:lnTo>
                  <a:lnTo>
                    <a:pt x="674" y="196"/>
                  </a:lnTo>
                  <a:lnTo>
                    <a:pt x="674" y="196"/>
                  </a:lnTo>
                  <a:lnTo>
                    <a:pt x="674" y="196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199"/>
                  </a:lnTo>
                  <a:lnTo>
                    <a:pt x="674" y="201"/>
                  </a:lnTo>
                  <a:lnTo>
                    <a:pt x="674" y="201"/>
                  </a:lnTo>
                  <a:lnTo>
                    <a:pt x="674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1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3"/>
                  </a:lnTo>
                  <a:lnTo>
                    <a:pt x="676" y="206"/>
                  </a:lnTo>
                  <a:lnTo>
                    <a:pt x="676" y="206"/>
                  </a:lnTo>
                  <a:lnTo>
                    <a:pt x="676" y="206"/>
                  </a:lnTo>
                  <a:lnTo>
                    <a:pt x="676" y="206"/>
                  </a:lnTo>
                  <a:lnTo>
                    <a:pt x="676" y="206"/>
                  </a:lnTo>
                  <a:lnTo>
                    <a:pt x="679" y="206"/>
                  </a:lnTo>
                  <a:lnTo>
                    <a:pt x="679" y="206"/>
                  </a:lnTo>
                  <a:lnTo>
                    <a:pt x="679" y="206"/>
                  </a:lnTo>
                  <a:lnTo>
                    <a:pt x="679" y="206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08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3"/>
                  </a:lnTo>
                  <a:lnTo>
                    <a:pt x="679" y="215"/>
                  </a:lnTo>
                  <a:lnTo>
                    <a:pt x="679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5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18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0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2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7"/>
                  </a:lnTo>
                  <a:lnTo>
                    <a:pt x="681" y="229"/>
                  </a:lnTo>
                  <a:lnTo>
                    <a:pt x="681" y="229"/>
                  </a:lnTo>
                  <a:lnTo>
                    <a:pt x="681" y="229"/>
                  </a:lnTo>
                  <a:lnTo>
                    <a:pt x="679" y="229"/>
                  </a:lnTo>
                  <a:lnTo>
                    <a:pt x="679" y="229"/>
                  </a:lnTo>
                  <a:lnTo>
                    <a:pt x="679" y="229"/>
                  </a:lnTo>
                  <a:lnTo>
                    <a:pt x="679" y="229"/>
                  </a:lnTo>
                  <a:lnTo>
                    <a:pt x="679" y="229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2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4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9" y="236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39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6" y="244"/>
                  </a:lnTo>
                  <a:lnTo>
                    <a:pt x="676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4" y="246"/>
                  </a:lnTo>
                  <a:lnTo>
                    <a:pt x="672" y="246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72" y="251"/>
                  </a:lnTo>
                  <a:lnTo>
                    <a:pt x="672" y="251"/>
                  </a:lnTo>
                  <a:lnTo>
                    <a:pt x="672" y="251"/>
                  </a:lnTo>
                  <a:lnTo>
                    <a:pt x="672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69" y="253"/>
                  </a:lnTo>
                  <a:lnTo>
                    <a:pt x="669" y="253"/>
                  </a:lnTo>
                  <a:lnTo>
                    <a:pt x="669" y="253"/>
                  </a:lnTo>
                  <a:lnTo>
                    <a:pt x="669" y="253"/>
                  </a:lnTo>
                  <a:lnTo>
                    <a:pt x="669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3"/>
                  </a:lnTo>
                  <a:lnTo>
                    <a:pt x="667" y="255"/>
                  </a:lnTo>
                  <a:lnTo>
                    <a:pt x="667" y="255"/>
                  </a:lnTo>
                  <a:lnTo>
                    <a:pt x="667" y="255"/>
                  </a:lnTo>
                  <a:lnTo>
                    <a:pt x="667" y="255"/>
                  </a:lnTo>
                  <a:lnTo>
                    <a:pt x="667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5"/>
                  </a:lnTo>
                  <a:lnTo>
                    <a:pt x="665" y="258"/>
                  </a:lnTo>
                  <a:lnTo>
                    <a:pt x="665" y="258"/>
                  </a:lnTo>
                  <a:lnTo>
                    <a:pt x="665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2" y="258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60" y="260"/>
                  </a:lnTo>
                  <a:lnTo>
                    <a:pt x="658" y="260"/>
                  </a:lnTo>
                  <a:lnTo>
                    <a:pt x="658" y="260"/>
                  </a:lnTo>
                  <a:lnTo>
                    <a:pt x="658" y="260"/>
                  </a:lnTo>
                  <a:lnTo>
                    <a:pt x="658" y="260"/>
                  </a:lnTo>
                  <a:lnTo>
                    <a:pt x="658" y="260"/>
                  </a:lnTo>
                  <a:lnTo>
                    <a:pt x="658" y="260"/>
                  </a:lnTo>
                  <a:lnTo>
                    <a:pt x="658" y="263"/>
                  </a:lnTo>
                  <a:lnTo>
                    <a:pt x="658" y="263"/>
                  </a:lnTo>
                  <a:lnTo>
                    <a:pt x="658" y="263"/>
                  </a:lnTo>
                  <a:lnTo>
                    <a:pt x="658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5" y="263"/>
                  </a:lnTo>
                  <a:lnTo>
                    <a:pt x="653" y="263"/>
                  </a:lnTo>
                  <a:lnTo>
                    <a:pt x="653" y="263"/>
                  </a:lnTo>
                  <a:lnTo>
                    <a:pt x="653" y="263"/>
                  </a:lnTo>
                  <a:lnTo>
                    <a:pt x="653" y="263"/>
                  </a:lnTo>
                  <a:lnTo>
                    <a:pt x="653" y="263"/>
                  </a:lnTo>
                  <a:lnTo>
                    <a:pt x="653" y="263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50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5"/>
                  </a:lnTo>
                  <a:lnTo>
                    <a:pt x="646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3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41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9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6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4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32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9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7"/>
                  </a:lnTo>
                  <a:lnTo>
                    <a:pt x="627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4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20" y="265"/>
                  </a:lnTo>
                  <a:lnTo>
                    <a:pt x="617" y="265"/>
                  </a:lnTo>
                  <a:lnTo>
                    <a:pt x="617" y="265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7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5" y="263"/>
                  </a:lnTo>
                  <a:lnTo>
                    <a:pt x="613" y="263"/>
                  </a:lnTo>
                  <a:lnTo>
                    <a:pt x="613" y="263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58"/>
                  </a:lnTo>
                  <a:lnTo>
                    <a:pt x="610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6" y="258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3" y="255"/>
                  </a:lnTo>
                  <a:lnTo>
                    <a:pt x="603" y="255"/>
                  </a:lnTo>
                  <a:lnTo>
                    <a:pt x="603" y="255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3" y="253"/>
                  </a:lnTo>
                  <a:lnTo>
                    <a:pt x="601" y="253"/>
                  </a:lnTo>
                  <a:lnTo>
                    <a:pt x="601" y="253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601" y="251"/>
                  </a:lnTo>
                  <a:lnTo>
                    <a:pt x="598" y="251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8"/>
                  </a:lnTo>
                  <a:lnTo>
                    <a:pt x="598" y="246"/>
                  </a:lnTo>
                  <a:lnTo>
                    <a:pt x="598" y="246"/>
                  </a:lnTo>
                  <a:lnTo>
                    <a:pt x="598" y="246"/>
                  </a:lnTo>
                  <a:lnTo>
                    <a:pt x="598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1"/>
                  </a:lnTo>
                  <a:lnTo>
                    <a:pt x="596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41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9"/>
                  </a:lnTo>
                  <a:lnTo>
                    <a:pt x="594" y="236"/>
                  </a:lnTo>
                  <a:lnTo>
                    <a:pt x="594" y="236"/>
                  </a:lnTo>
                  <a:lnTo>
                    <a:pt x="594" y="236"/>
                  </a:lnTo>
                  <a:lnTo>
                    <a:pt x="594" y="236"/>
                  </a:lnTo>
                  <a:lnTo>
                    <a:pt x="591" y="236"/>
                  </a:lnTo>
                  <a:lnTo>
                    <a:pt x="591" y="236"/>
                  </a:lnTo>
                  <a:lnTo>
                    <a:pt x="591" y="236"/>
                  </a:lnTo>
                  <a:lnTo>
                    <a:pt x="591" y="236"/>
                  </a:lnTo>
                  <a:lnTo>
                    <a:pt x="591" y="236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4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32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9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91" y="227"/>
                  </a:lnTo>
                  <a:lnTo>
                    <a:pt x="577" y="227"/>
                  </a:lnTo>
                  <a:lnTo>
                    <a:pt x="577" y="218"/>
                  </a:lnTo>
                  <a:lnTo>
                    <a:pt x="591" y="218"/>
                  </a:lnTo>
                  <a:lnTo>
                    <a:pt x="591" y="218"/>
                  </a:lnTo>
                  <a:close/>
                  <a:moveTo>
                    <a:pt x="539" y="218"/>
                  </a:moveTo>
                  <a:lnTo>
                    <a:pt x="539" y="227"/>
                  </a:lnTo>
                  <a:lnTo>
                    <a:pt x="520" y="227"/>
                  </a:lnTo>
                  <a:lnTo>
                    <a:pt x="520" y="218"/>
                  </a:lnTo>
                  <a:lnTo>
                    <a:pt x="539" y="218"/>
                  </a:lnTo>
                  <a:lnTo>
                    <a:pt x="539" y="218"/>
                  </a:lnTo>
                  <a:close/>
                  <a:moveTo>
                    <a:pt x="483" y="218"/>
                  </a:moveTo>
                  <a:lnTo>
                    <a:pt x="483" y="227"/>
                  </a:lnTo>
                  <a:lnTo>
                    <a:pt x="464" y="227"/>
                  </a:lnTo>
                  <a:lnTo>
                    <a:pt x="464" y="218"/>
                  </a:lnTo>
                  <a:lnTo>
                    <a:pt x="483" y="218"/>
                  </a:lnTo>
                  <a:lnTo>
                    <a:pt x="483" y="218"/>
                  </a:lnTo>
                  <a:close/>
                  <a:moveTo>
                    <a:pt x="426" y="218"/>
                  </a:moveTo>
                  <a:lnTo>
                    <a:pt x="426" y="227"/>
                  </a:lnTo>
                  <a:lnTo>
                    <a:pt x="407" y="227"/>
                  </a:lnTo>
                  <a:lnTo>
                    <a:pt x="407" y="218"/>
                  </a:lnTo>
                  <a:lnTo>
                    <a:pt x="426" y="218"/>
                  </a:lnTo>
                  <a:lnTo>
                    <a:pt x="426" y="218"/>
                  </a:lnTo>
                  <a:close/>
                  <a:moveTo>
                    <a:pt x="369" y="218"/>
                  </a:moveTo>
                  <a:lnTo>
                    <a:pt x="369" y="227"/>
                  </a:lnTo>
                  <a:lnTo>
                    <a:pt x="350" y="227"/>
                  </a:lnTo>
                  <a:lnTo>
                    <a:pt x="350" y="218"/>
                  </a:lnTo>
                  <a:lnTo>
                    <a:pt x="369" y="218"/>
                  </a:lnTo>
                  <a:lnTo>
                    <a:pt x="369" y="218"/>
                  </a:lnTo>
                  <a:close/>
                  <a:moveTo>
                    <a:pt x="312" y="218"/>
                  </a:moveTo>
                  <a:lnTo>
                    <a:pt x="312" y="227"/>
                  </a:lnTo>
                  <a:lnTo>
                    <a:pt x="293" y="227"/>
                  </a:lnTo>
                  <a:lnTo>
                    <a:pt x="293" y="218"/>
                  </a:lnTo>
                  <a:lnTo>
                    <a:pt x="312" y="218"/>
                  </a:lnTo>
                  <a:lnTo>
                    <a:pt x="312" y="218"/>
                  </a:lnTo>
                  <a:close/>
                  <a:moveTo>
                    <a:pt x="255" y="218"/>
                  </a:moveTo>
                  <a:lnTo>
                    <a:pt x="255" y="227"/>
                  </a:lnTo>
                  <a:lnTo>
                    <a:pt x="237" y="227"/>
                  </a:lnTo>
                  <a:lnTo>
                    <a:pt x="237" y="218"/>
                  </a:lnTo>
                  <a:lnTo>
                    <a:pt x="255" y="218"/>
                  </a:lnTo>
                  <a:lnTo>
                    <a:pt x="255" y="218"/>
                  </a:lnTo>
                  <a:close/>
                  <a:moveTo>
                    <a:pt x="199" y="218"/>
                  </a:moveTo>
                  <a:lnTo>
                    <a:pt x="199" y="227"/>
                  </a:lnTo>
                  <a:lnTo>
                    <a:pt x="180" y="227"/>
                  </a:lnTo>
                  <a:lnTo>
                    <a:pt x="180" y="218"/>
                  </a:lnTo>
                  <a:lnTo>
                    <a:pt x="199" y="218"/>
                  </a:lnTo>
                  <a:lnTo>
                    <a:pt x="199" y="218"/>
                  </a:lnTo>
                  <a:close/>
                  <a:moveTo>
                    <a:pt x="142" y="218"/>
                  </a:moveTo>
                  <a:lnTo>
                    <a:pt x="142" y="227"/>
                  </a:lnTo>
                  <a:lnTo>
                    <a:pt x="123" y="227"/>
                  </a:lnTo>
                  <a:lnTo>
                    <a:pt x="123" y="218"/>
                  </a:lnTo>
                  <a:lnTo>
                    <a:pt x="142" y="218"/>
                  </a:lnTo>
                  <a:lnTo>
                    <a:pt x="142" y="218"/>
                  </a:lnTo>
                  <a:close/>
                  <a:moveTo>
                    <a:pt x="85" y="218"/>
                  </a:moveTo>
                  <a:lnTo>
                    <a:pt x="85" y="227"/>
                  </a:lnTo>
                  <a:lnTo>
                    <a:pt x="66" y="227"/>
                  </a:lnTo>
                  <a:lnTo>
                    <a:pt x="66" y="218"/>
                  </a:lnTo>
                  <a:lnTo>
                    <a:pt x="85" y="218"/>
                  </a:lnTo>
                  <a:lnTo>
                    <a:pt x="85" y="218"/>
                  </a:lnTo>
                  <a:close/>
                  <a:moveTo>
                    <a:pt x="28" y="218"/>
                  </a:moveTo>
                  <a:lnTo>
                    <a:pt x="28" y="227"/>
                  </a:lnTo>
                  <a:lnTo>
                    <a:pt x="9" y="227"/>
                  </a:lnTo>
                  <a:lnTo>
                    <a:pt x="9" y="218"/>
                  </a:lnTo>
                  <a:lnTo>
                    <a:pt x="28" y="218"/>
                  </a:lnTo>
                  <a:lnTo>
                    <a:pt x="28" y="218"/>
                  </a:lnTo>
                  <a:close/>
                  <a:moveTo>
                    <a:pt x="9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9" y="170"/>
                  </a:lnTo>
                  <a:lnTo>
                    <a:pt x="9" y="189"/>
                  </a:lnTo>
                  <a:lnTo>
                    <a:pt x="9" y="189"/>
                  </a:lnTo>
                  <a:close/>
                  <a:moveTo>
                    <a:pt x="9" y="132"/>
                  </a:moveTo>
                  <a:lnTo>
                    <a:pt x="0" y="132"/>
                  </a:lnTo>
                  <a:lnTo>
                    <a:pt x="0" y="113"/>
                  </a:lnTo>
                  <a:lnTo>
                    <a:pt x="9" y="113"/>
                  </a:lnTo>
                  <a:lnTo>
                    <a:pt x="9" y="132"/>
                  </a:lnTo>
                  <a:lnTo>
                    <a:pt x="9" y="132"/>
                  </a:lnTo>
                  <a:close/>
                  <a:moveTo>
                    <a:pt x="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9" y="57"/>
                  </a:lnTo>
                  <a:lnTo>
                    <a:pt x="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 noEditPoints="1"/>
            </p:cNvSpPr>
            <p:nvPr/>
          </p:nvSpPr>
          <p:spPr bwMode="auto">
            <a:xfrm>
              <a:off x="4243514" y="4414059"/>
              <a:ext cx="583594" cy="84715"/>
            </a:xfrm>
            <a:custGeom>
              <a:avLst/>
              <a:gdLst>
                <a:gd name="T0" fmla="*/ 568 w 620"/>
                <a:gd name="T1" fmla="*/ 10 h 90"/>
                <a:gd name="T2" fmla="*/ 561 w 620"/>
                <a:gd name="T3" fmla="*/ 12 h 90"/>
                <a:gd name="T4" fmla="*/ 554 w 620"/>
                <a:gd name="T5" fmla="*/ 14 h 90"/>
                <a:gd name="T6" fmla="*/ 549 w 620"/>
                <a:gd name="T7" fmla="*/ 19 h 90"/>
                <a:gd name="T8" fmla="*/ 545 w 620"/>
                <a:gd name="T9" fmla="*/ 24 h 90"/>
                <a:gd name="T10" fmla="*/ 542 w 620"/>
                <a:gd name="T11" fmla="*/ 31 h 90"/>
                <a:gd name="T12" fmla="*/ 540 w 620"/>
                <a:gd name="T13" fmla="*/ 38 h 90"/>
                <a:gd name="T14" fmla="*/ 537 w 620"/>
                <a:gd name="T15" fmla="*/ 45 h 90"/>
                <a:gd name="T16" fmla="*/ 540 w 620"/>
                <a:gd name="T17" fmla="*/ 52 h 90"/>
                <a:gd name="T18" fmla="*/ 542 w 620"/>
                <a:gd name="T19" fmla="*/ 59 h 90"/>
                <a:gd name="T20" fmla="*/ 545 w 620"/>
                <a:gd name="T21" fmla="*/ 66 h 90"/>
                <a:gd name="T22" fmla="*/ 549 w 620"/>
                <a:gd name="T23" fmla="*/ 71 h 90"/>
                <a:gd name="T24" fmla="*/ 556 w 620"/>
                <a:gd name="T25" fmla="*/ 76 h 90"/>
                <a:gd name="T26" fmla="*/ 561 w 620"/>
                <a:gd name="T27" fmla="*/ 78 h 90"/>
                <a:gd name="T28" fmla="*/ 568 w 620"/>
                <a:gd name="T29" fmla="*/ 81 h 90"/>
                <a:gd name="T30" fmla="*/ 575 w 620"/>
                <a:gd name="T31" fmla="*/ 81 h 90"/>
                <a:gd name="T32" fmla="*/ 585 w 620"/>
                <a:gd name="T33" fmla="*/ 78 h 90"/>
                <a:gd name="T34" fmla="*/ 589 w 620"/>
                <a:gd name="T35" fmla="*/ 76 h 90"/>
                <a:gd name="T36" fmla="*/ 597 w 620"/>
                <a:gd name="T37" fmla="*/ 74 h 90"/>
                <a:gd name="T38" fmla="*/ 601 w 620"/>
                <a:gd name="T39" fmla="*/ 69 h 90"/>
                <a:gd name="T40" fmla="*/ 606 w 620"/>
                <a:gd name="T41" fmla="*/ 62 h 90"/>
                <a:gd name="T42" fmla="*/ 608 w 620"/>
                <a:gd name="T43" fmla="*/ 55 h 90"/>
                <a:gd name="T44" fmla="*/ 611 w 620"/>
                <a:gd name="T45" fmla="*/ 47 h 90"/>
                <a:gd name="T46" fmla="*/ 611 w 620"/>
                <a:gd name="T47" fmla="*/ 40 h 90"/>
                <a:gd name="T48" fmla="*/ 608 w 620"/>
                <a:gd name="T49" fmla="*/ 33 h 90"/>
                <a:gd name="T50" fmla="*/ 606 w 620"/>
                <a:gd name="T51" fmla="*/ 26 h 90"/>
                <a:gd name="T52" fmla="*/ 601 w 620"/>
                <a:gd name="T53" fmla="*/ 21 h 90"/>
                <a:gd name="T54" fmla="*/ 597 w 620"/>
                <a:gd name="T55" fmla="*/ 17 h 90"/>
                <a:gd name="T56" fmla="*/ 589 w 620"/>
                <a:gd name="T57" fmla="*/ 12 h 90"/>
                <a:gd name="T58" fmla="*/ 582 w 620"/>
                <a:gd name="T59" fmla="*/ 10 h 90"/>
                <a:gd name="T60" fmla="*/ 575 w 620"/>
                <a:gd name="T61" fmla="*/ 10 h 90"/>
                <a:gd name="T62" fmla="*/ 530 w 620"/>
                <a:gd name="T63" fmla="*/ 33 h 90"/>
                <a:gd name="T64" fmla="*/ 533 w 620"/>
                <a:gd name="T65" fmla="*/ 24 h 90"/>
                <a:gd name="T66" fmla="*/ 537 w 620"/>
                <a:gd name="T67" fmla="*/ 17 h 90"/>
                <a:gd name="T68" fmla="*/ 545 w 620"/>
                <a:gd name="T69" fmla="*/ 10 h 90"/>
                <a:gd name="T70" fmla="*/ 552 w 620"/>
                <a:gd name="T71" fmla="*/ 5 h 90"/>
                <a:gd name="T72" fmla="*/ 559 w 620"/>
                <a:gd name="T73" fmla="*/ 3 h 90"/>
                <a:gd name="T74" fmla="*/ 568 w 620"/>
                <a:gd name="T75" fmla="*/ 0 h 90"/>
                <a:gd name="T76" fmla="*/ 578 w 620"/>
                <a:gd name="T77" fmla="*/ 0 h 90"/>
                <a:gd name="T78" fmla="*/ 587 w 620"/>
                <a:gd name="T79" fmla="*/ 0 h 90"/>
                <a:gd name="T80" fmla="*/ 597 w 620"/>
                <a:gd name="T81" fmla="*/ 5 h 90"/>
                <a:gd name="T82" fmla="*/ 604 w 620"/>
                <a:gd name="T83" fmla="*/ 10 h 90"/>
                <a:gd name="T84" fmla="*/ 611 w 620"/>
                <a:gd name="T85" fmla="*/ 17 h 90"/>
                <a:gd name="T86" fmla="*/ 615 w 620"/>
                <a:gd name="T87" fmla="*/ 24 h 90"/>
                <a:gd name="T88" fmla="*/ 618 w 620"/>
                <a:gd name="T89" fmla="*/ 33 h 90"/>
                <a:gd name="T90" fmla="*/ 620 w 620"/>
                <a:gd name="T91" fmla="*/ 40 h 90"/>
                <a:gd name="T92" fmla="*/ 620 w 620"/>
                <a:gd name="T93" fmla="*/ 50 h 90"/>
                <a:gd name="T94" fmla="*/ 618 w 620"/>
                <a:gd name="T95" fmla="*/ 59 h 90"/>
                <a:gd name="T96" fmla="*/ 613 w 620"/>
                <a:gd name="T97" fmla="*/ 69 h 90"/>
                <a:gd name="T98" fmla="*/ 608 w 620"/>
                <a:gd name="T99" fmla="*/ 76 h 90"/>
                <a:gd name="T100" fmla="*/ 601 w 620"/>
                <a:gd name="T101" fmla="*/ 81 h 90"/>
                <a:gd name="T102" fmla="*/ 594 w 620"/>
                <a:gd name="T103" fmla="*/ 85 h 90"/>
                <a:gd name="T104" fmla="*/ 585 w 620"/>
                <a:gd name="T105" fmla="*/ 88 h 90"/>
                <a:gd name="T106" fmla="*/ 575 w 620"/>
                <a:gd name="T107" fmla="*/ 90 h 90"/>
                <a:gd name="T108" fmla="*/ 566 w 620"/>
                <a:gd name="T109" fmla="*/ 90 h 90"/>
                <a:gd name="T110" fmla="*/ 556 w 620"/>
                <a:gd name="T111" fmla="*/ 85 h 90"/>
                <a:gd name="T112" fmla="*/ 549 w 620"/>
                <a:gd name="T113" fmla="*/ 83 h 90"/>
                <a:gd name="T114" fmla="*/ 542 w 620"/>
                <a:gd name="T115" fmla="*/ 76 h 90"/>
                <a:gd name="T116" fmla="*/ 537 w 620"/>
                <a:gd name="T117" fmla="*/ 69 h 90"/>
                <a:gd name="T118" fmla="*/ 533 w 620"/>
                <a:gd name="T119" fmla="*/ 62 h 90"/>
                <a:gd name="T120" fmla="*/ 530 w 620"/>
                <a:gd name="T121" fmla="*/ 52 h 90"/>
                <a:gd name="T122" fmla="*/ 360 w 620"/>
                <a:gd name="T123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0" h="90">
                  <a:moveTo>
                    <a:pt x="19" y="40"/>
                  </a:moveTo>
                  <a:lnTo>
                    <a:pt x="19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19" y="40"/>
                  </a:lnTo>
                  <a:lnTo>
                    <a:pt x="19" y="40"/>
                  </a:lnTo>
                  <a:close/>
                  <a:moveTo>
                    <a:pt x="575" y="10"/>
                  </a:move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3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71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8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6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0"/>
                  </a:lnTo>
                  <a:lnTo>
                    <a:pt x="563" y="12"/>
                  </a:lnTo>
                  <a:lnTo>
                    <a:pt x="563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61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9" y="12"/>
                  </a:lnTo>
                  <a:lnTo>
                    <a:pt x="556" y="12"/>
                  </a:lnTo>
                  <a:lnTo>
                    <a:pt x="556" y="12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1"/>
                  </a:lnTo>
                  <a:lnTo>
                    <a:pt x="547" y="24"/>
                  </a:lnTo>
                  <a:lnTo>
                    <a:pt x="547" y="24"/>
                  </a:lnTo>
                  <a:lnTo>
                    <a:pt x="547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5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6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29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2" y="31"/>
                  </a:lnTo>
                  <a:lnTo>
                    <a:pt x="540" y="31"/>
                  </a:lnTo>
                  <a:lnTo>
                    <a:pt x="540" y="31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3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6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38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0"/>
                  </a:lnTo>
                  <a:lnTo>
                    <a:pt x="540" y="43"/>
                  </a:lnTo>
                  <a:lnTo>
                    <a:pt x="540" y="43"/>
                  </a:lnTo>
                  <a:lnTo>
                    <a:pt x="540" y="43"/>
                  </a:lnTo>
                  <a:lnTo>
                    <a:pt x="540" y="43"/>
                  </a:lnTo>
                  <a:lnTo>
                    <a:pt x="540" y="43"/>
                  </a:lnTo>
                  <a:lnTo>
                    <a:pt x="540" y="43"/>
                  </a:lnTo>
                  <a:lnTo>
                    <a:pt x="537" y="43"/>
                  </a:lnTo>
                  <a:lnTo>
                    <a:pt x="537" y="43"/>
                  </a:lnTo>
                  <a:lnTo>
                    <a:pt x="537" y="43"/>
                  </a:lnTo>
                  <a:lnTo>
                    <a:pt x="537" y="43"/>
                  </a:lnTo>
                  <a:lnTo>
                    <a:pt x="537" y="43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37" y="45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47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0" y="57"/>
                  </a:lnTo>
                  <a:lnTo>
                    <a:pt x="542" y="57"/>
                  </a:lnTo>
                  <a:lnTo>
                    <a:pt x="542" y="57"/>
                  </a:lnTo>
                  <a:lnTo>
                    <a:pt x="542" y="57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59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545" y="62"/>
                  </a:lnTo>
                  <a:lnTo>
                    <a:pt x="545" y="62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4"/>
                  </a:lnTo>
                  <a:lnTo>
                    <a:pt x="545" y="66"/>
                  </a:lnTo>
                  <a:lnTo>
                    <a:pt x="545" y="66"/>
                  </a:lnTo>
                  <a:lnTo>
                    <a:pt x="545" y="66"/>
                  </a:lnTo>
                  <a:lnTo>
                    <a:pt x="545" y="66"/>
                  </a:lnTo>
                  <a:lnTo>
                    <a:pt x="545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6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7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69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1"/>
                  </a:lnTo>
                  <a:lnTo>
                    <a:pt x="552" y="74"/>
                  </a:lnTo>
                  <a:lnTo>
                    <a:pt x="552" y="74"/>
                  </a:lnTo>
                  <a:lnTo>
                    <a:pt x="552" y="74"/>
                  </a:lnTo>
                  <a:lnTo>
                    <a:pt x="552" y="74"/>
                  </a:lnTo>
                  <a:lnTo>
                    <a:pt x="552" y="74"/>
                  </a:lnTo>
                  <a:lnTo>
                    <a:pt x="552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4"/>
                  </a:lnTo>
                  <a:lnTo>
                    <a:pt x="554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6"/>
                  </a:lnTo>
                  <a:lnTo>
                    <a:pt x="559" y="78"/>
                  </a:lnTo>
                  <a:lnTo>
                    <a:pt x="559" y="78"/>
                  </a:lnTo>
                  <a:lnTo>
                    <a:pt x="559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3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78"/>
                  </a:lnTo>
                  <a:lnTo>
                    <a:pt x="566" y="81"/>
                  </a:lnTo>
                  <a:lnTo>
                    <a:pt x="566" y="81"/>
                  </a:lnTo>
                  <a:lnTo>
                    <a:pt x="566" y="81"/>
                  </a:lnTo>
                  <a:lnTo>
                    <a:pt x="566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68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1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3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0" y="81"/>
                  </a:lnTo>
                  <a:lnTo>
                    <a:pt x="582" y="81"/>
                  </a:lnTo>
                  <a:lnTo>
                    <a:pt x="582" y="81"/>
                  </a:lnTo>
                  <a:lnTo>
                    <a:pt x="582" y="81"/>
                  </a:lnTo>
                  <a:lnTo>
                    <a:pt x="582" y="81"/>
                  </a:lnTo>
                  <a:lnTo>
                    <a:pt x="582" y="81"/>
                  </a:lnTo>
                  <a:lnTo>
                    <a:pt x="582" y="81"/>
                  </a:lnTo>
                  <a:lnTo>
                    <a:pt x="582" y="78"/>
                  </a:lnTo>
                  <a:lnTo>
                    <a:pt x="582" y="78"/>
                  </a:lnTo>
                  <a:lnTo>
                    <a:pt x="582" y="78"/>
                  </a:lnTo>
                  <a:lnTo>
                    <a:pt x="582" y="78"/>
                  </a:lnTo>
                  <a:lnTo>
                    <a:pt x="582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5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7" y="78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89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2" y="76"/>
                  </a:lnTo>
                  <a:lnTo>
                    <a:pt x="594" y="76"/>
                  </a:lnTo>
                  <a:lnTo>
                    <a:pt x="594" y="76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4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4"/>
                  </a:lnTo>
                  <a:lnTo>
                    <a:pt x="597" y="71"/>
                  </a:lnTo>
                  <a:lnTo>
                    <a:pt x="597" y="71"/>
                  </a:lnTo>
                  <a:lnTo>
                    <a:pt x="597" y="71"/>
                  </a:lnTo>
                  <a:lnTo>
                    <a:pt x="597" y="71"/>
                  </a:lnTo>
                  <a:lnTo>
                    <a:pt x="597" y="71"/>
                  </a:lnTo>
                  <a:lnTo>
                    <a:pt x="597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71"/>
                  </a:lnTo>
                  <a:lnTo>
                    <a:pt x="599" y="69"/>
                  </a:lnTo>
                  <a:lnTo>
                    <a:pt x="599" y="69"/>
                  </a:lnTo>
                  <a:lnTo>
                    <a:pt x="599" y="69"/>
                  </a:lnTo>
                  <a:lnTo>
                    <a:pt x="599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9"/>
                  </a:lnTo>
                  <a:lnTo>
                    <a:pt x="601" y="66"/>
                  </a:lnTo>
                  <a:lnTo>
                    <a:pt x="601" y="66"/>
                  </a:lnTo>
                  <a:lnTo>
                    <a:pt x="601" y="66"/>
                  </a:lnTo>
                  <a:lnTo>
                    <a:pt x="601" y="66"/>
                  </a:lnTo>
                  <a:lnTo>
                    <a:pt x="601" y="66"/>
                  </a:lnTo>
                  <a:lnTo>
                    <a:pt x="601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6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4" y="64"/>
                  </a:lnTo>
                  <a:lnTo>
                    <a:pt x="606" y="64"/>
                  </a:lnTo>
                  <a:lnTo>
                    <a:pt x="606" y="64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62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6" y="59"/>
                  </a:lnTo>
                  <a:lnTo>
                    <a:pt x="608" y="59"/>
                  </a:lnTo>
                  <a:lnTo>
                    <a:pt x="608" y="59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7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5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2"/>
                  </a:lnTo>
                  <a:lnTo>
                    <a:pt x="608" y="50"/>
                  </a:lnTo>
                  <a:lnTo>
                    <a:pt x="608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50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7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3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1" y="38"/>
                  </a:lnTo>
                  <a:lnTo>
                    <a:pt x="611" y="38"/>
                  </a:lnTo>
                  <a:lnTo>
                    <a:pt x="611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8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6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3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606" y="31"/>
                  </a:lnTo>
                  <a:lnTo>
                    <a:pt x="606" y="31"/>
                  </a:lnTo>
                  <a:lnTo>
                    <a:pt x="606" y="31"/>
                  </a:lnTo>
                  <a:lnTo>
                    <a:pt x="606" y="31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9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4" y="26"/>
                  </a:lnTo>
                  <a:lnTo>
                    <a:pt x="604" y="26"/>
                  </a:lnTo>
                  <a:lnTo>
                    <a:pt x="604" y="26"/>
                  </a:lnTo>
                  <a:lnTo>
                    <a:pt x="604" y="26"/>
                  </a:lnTo>
                  <a:lnTo>
                    <a:pt x="604" y="26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4" y="24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21"/>
                  </a:lnTo>
                  <a:lnTo>
                    <a:pt x="601" y="19"/>
                  </a:lnTo>
                  <a:lnTo>
                    <a:pt x="601" y="19"/>
                  </a:lnTo>
                  <a:lnTo>
                    <a:pt x="601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599" y="17"/>
                  </a:lnTo>
                  <a:lnTo>
                    <a:pt x="599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4" y="17"/>
                  </a:lnTo>
                  <a:lnTo>
                    <a:pt x="594" y="17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4"/>
                  </a:lnTo>
                  <a:lnTo>
                    <a:pt x="592" y="12"/>
                  </a:lnTo>
                  <a:lnTo>
                    <a:pt x="592" y="12"/>
                  </a:lnTo>
                  <a:lnTo>
                    <a:pt x="592" y="12"/>
                  </a:lnTo>
                  <a:lnTo>
                    <a:pt x="592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9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2"/>
                  </a:lnTo>
                  <a:lnTo>
                    <a:pt x="587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5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2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8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lnTo>
                    <a:pt x="575" y="10"/>
                  </a:lnTo>
                  <a:close/>
                  <a:moveTo>
                    <a:pt x="530" y="40"/>
                  </a:moveTo>
                  <a:lnTo>
                    <a:pt x="530" y="40"/>
                  </a:lnTo>
                  <a:lnTo>
                    <a:pt x="530" y="40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6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3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0" y="31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6"/>
                  </a:lnTo>
                  <a:lnTo>
                    <a:pt x="533" y="24"/>
                  </a:lnTo>
                  <a:lnTo>
                    <a:pt x="533" y="24"/>
                  </a:lnTo>
                  <a:lnTo>
                    <a:pt x="533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4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21"/>
                  </a:lnTo>
                  <a:lnTo>
                    <a:pt x="535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9"/>
                  </a:lnTo>
                  <a:lnTo>
                    <a:pt x="537" y="17"/>
                  </a:lnTo>
                  <a:lnTo>
                    <a:pt x="537" y="17"/>
                  </a:lnTo>
                  <a:lnTo>
                    <a:pt x="537" y="17"/>
                  </a:lnTo>
                  <a:lnTo>
                    <a:pt x="537" y="17"/>
                  </a:lnTo>
                  <a:lnTo>
                    <a:pt x="537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7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2" y="14"/>
                  </a:lnTo>
                  <a:lnTo>
                    <a:pt x="542" y="14"/>
                  </a:lnTo>
                  <a:lnTo>
                    <a:pt x="542" y="14"/>
                  </a:lnTo>
                  <a:lnTo>
                    <a:pt x="542" y="14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45" y="12"/>
                  </a:lnTo>
                  <a:lnTo>
                    <a:pt x="545" y="12"/>
                  </a:lnTo>
                  <a:lnTo>
                    <a:pt x="545" y="12"/>
                  </a:lnTo>
                  <a:lnTo>
                    <a:pt x="545" y="12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5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10"/>
                  </a:lnTo>
                  <a:lnTo>
                    <a:pt x="547" y="7"/>
                  </a:lnTo>
                  <a:lnTo>
                    <a:pt x="547" y="7"/>
                  </a:lnTo>
                  <a:lnTo>
                    <a:pt x="547" y="7"/>
                  </a:lnTo>
                  <a:lnTo>
                    <a:pt x="547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49" y="7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2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6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59" y="3"/>
                  </a:lnTo>
                  <a:lnTo>
                    <a:pt x="561" y="3"/>
                  </a:lnTo>
                  <a:lnTo>
                    <a:pt x="561" y="3"/>
                  </a:lnTo>
                  <a:lnTo>
                    <a:pt x="561" y="3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5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7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89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2" y="3"/>
                  </a:lnTo>
                  <a:lnTo>
                    <a:pt x="594" y="3"/>
                  </a:lnTo>
                  <a:lnTo>
                    <a:pt x="594" y="3"/>
                  </a:lnTo>
                  <a:lnTo>
                    <a:pt x="594" y="3"/>
                  </a:lnTo>
                  <a:lnTo>
                    <a:pt x="594" y="5"/>
                  </a:lnTo>
                  <a:lnTo>
                    <a:pt x="594" y="5"/>
                  </a:lnTo>
                  <a:lnTo>
                    <a:pt x="594" y="5"/>
                  </a:lnTo>
                  <a:lnTo>
                    <a:pt x="594" y="5"/>
                  </a:lnTo>
                  <a:lnTo>
                    <a:pt x="594" y="5"/>
                  </a:lnTo>
                  <a:lnTo>
                    <a:pt x="594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7" y="5"/>
                  </a:lnTo>
                  <a:lnTo>
                    <a:pt x="599" y="5"/>
                  </a:lnTo>
                  <a:lnTo>
                    <a:pt x="599" y="5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599" y="7"/>
                  </a:lnTo>
                  <a:lnTo>
                    <a:pt x="601" y="7"/>
                  </a:lnTo>
                  <a:lnTo>
                    <a:pt x="601" y="7"/>
                  </a:lnTo>
                  <a:lnTo>
                    <a:pt x="601" y="7"/>
                  </a:lnTo>
                  <a:lnTo>
                    <a:pt x="601" y="7"/>
                  </a:lnTo>
                  <a:lnTo>
                    <a:pt x="601" y="7"/>
                  </a:lnTo>
                  <a:lnTo>
                    <a:pt x="601" y="7"/>
                  </a:lnTo>
                  <a:lnTo>
                    <a:pt x="601" y="10"/>
                  </a:lnTo>
                  <a:lnTo>
                    <a:pt x="601" y="10"/>
                  </a:lnTo>
                  <a:lnTo>
                    <a:pt x="601" y="10"/>
                  </a:lnTo>
                  <a:lnTo>
                    <a:pt x="601" y="10"/>
                  </a:lnTo>
                  <a:lnTo>
                    <a:pt x="601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0"/>
                  </a:lnTo>
                  <a:lnTo>
                    <a:pt x="604" y="12"/>
                  </a:lnTo>
                  <a:lnTo>
                    <a:pt x="604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606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4"/>
                  </a:lnTo>
                  <a:lnTo>
                    <a:pt x="608" y="17"/>
                  </a:lnTo>
                  <a:lnTo>
                    <a:pt x="608" y="17"/>
                  </a:lnTo>
                  <a:lnTo>
                    <a:pt x="608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7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1" y="19"/>
                  </a:lnTo>
                  <a:lnTo>
                    <a:pt x="613" y="19"/>
                  </a:lnTo>
                  <a:lnTo>
                    <a:pt x="613" y="19"/>
                  </a:lnTo>
                  <a:lnTo>
                    <a:pt x="613" y="19"/>
                  </a:lnTo>
                  <a:lnTo>
                    <a:pt x="613" y="19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1"/>
                  </a:lnTo>
                  <a:lnTo>
                    <a:pt x="613" y="24"/>
                  </a:lnTo>
                  <a:lnTo>
                    <a:pt x="613" y="24"/>
                  </a:lnTo>
                  <a:lnTo>
                    <a:pt x="613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4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6"/>
                  </a:lnTo>
                  <a:lnTo>
                    <a:pt x="615" y="29"/>
                  </a:lnTo>
                  <a:lnTo>
                    <a:pt x="615" y="29"/>
                  </a:lnTo>
                  <a:lnTo>
                    <a:pt x="615" y="29"/>
                  </a:lnTo>
                  <a:lnTo>
                    <a:pt x="615" y="29"/>
                  </a:lnTo>
                  <a:lnTo>
                    <a:pt x="615" y="29"/>
                  </a:lnTo>
                  <a:lnTo>
                    <a:pt x="618" y="29"/>
                  </a:lnTo>
                  <a:lnTo>
                    <a:pt x="618" y="29"/>
                  </a:lnTo>
                  <a:lnTo>
                    <a:pt x="618" y="29"/>
                  </a:lnTo>
                  <a:lnTo>
                    <a:pt x="618" y="29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1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3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618" y="38"/>
                  </a:lnTo>
                  <a:lnTo>
                    <a:pt x="618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0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3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5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47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0"/>
                  </a:lnTo>
                  <a:lnTo>
                    <a:pt x="620" y="52"/>
                  </a:lnTo>
                  <a:lnTo>
                    <a:pt x="620" y="52"/>
                  </a:lnTo>
                  <a:lnTo>
                    <a:pt x="620" y="52"/>
                  </a:lnTo>
                  <a:lnTo>
                    <a:pt x="618" y="52"/>
                  </a:lnTo>
                  <a:lnTo>
                    <a:pt x="618" y="52"/>
                  </a:lnTo>
                  <a:lnTo>
                    <a:pt x="618" y="52"/>
                  </a:lnTo>
                  <a:lnTo>
                    <a:pt x="618" y="52"/>
                  </a:lnTo>
                  <a:lnTo>
                    <a:pt x="618" y="52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5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7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8" y="59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5" y="66"/>
                  </a:lnTo>
                  <a:lnTo>
                    <a:pt x="615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6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3" y="69"/>
                  </a:lnTo>
                  <a:lnTo>
                    <a:pt x="611" y="69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1"/>
                  </a:lnTo>
                  <a:lnTo>
                    <a:pt x="611" y="74"/>
                  </a:lnTo>
                  <a:lnTo>
                    <a:pt x="611" y="74"/>
                  </a:lnTo>
                  <a:lnTo>
                    <a:pt x="611" y="74"/>
                  </a:lnTo>
                  <a:lnTo>
                    <a:pt x="611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4"/>
                  </a:lnTo>
                  <a:lnTo>
                    <a:pt x="608" y="76"/>
                  </a:lnTo>
                  <a:lnTo>
                    <a:pt x="608" y="76"/>
                  </a:lnTo>
                  <a:lnTo>
                    <a:pt x="608" y="76"/>
                  </a:lnTo>
                  <a:lnTo>
                    <a:pt x="608" y="76"/>
                  </a:lnTo>
                  <a:lnTo>
                    <a:pt x="608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6"/>
                  </a:lnTo>
                  <a:lnTo>
                    <a:pt x="606" y="78"/>
                  </a:lnTo>
                  <a:lnTo>
                    <a:pt x="606" y="78"/>
                  </a:lnTo>
                  <a:lnTo>
                    <a:pt x="606" y="78"/>
                  </a:lnTo>
                  <a:lnTo>
                    <a:pt x="606" y="78"/>
                  </a:lnTo>
                  <a:lnTo>
                    <a:pt x="606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81"/>
                  </a:lnTo>
                  <a:lnTo>
                    <a:pt x="604" y="81"/>
                  </a:lnTo>
                  <a:lnTo>
                    <a:pt x="604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601" y="81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9" y="83"/>
                  </a:lnTo>
                  <a:lnTo>
                    <a:pt x="597" y="83"/>
                  </a:lnTo>
                  <a:lnTo>
                    <a:pt x="597" y="83"/>
                  </a:lnTo>
                  <a:lnTo>
                    <a:pt x="597" y="83"/>
                  </a:lnTo>
                  <a:lnTo>
                    <a:pt x="597" y="83"/>
                  </a:lnTo>
                  <a:lnTo>
                    <a:pt x="597" y="83"/>
                  </a:lnTo>
                  <a:lnTo>
                    <a:pt x="597" y="83"/>
                  </a:lnTo>
                  <a:lnTo>
                    <a:pt x="597" y="85"/>
                  </a:lnTo>
                  <a:lnTo>
                    <a:pt x="597" y="85"/>
                  </a:lnTo>
                  <a:lnTo>
                    <a:pt x="597" y="85"/>
                  </a:lnTo>
                  <a:lnTo>
                    <a:pt x="597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4" y="85"/>
                  </a:lnTo>
                  <a:lnTo>
                    <a:pt x="592" y="85"/>
                  </a:lnTo>
                  <a:lnTo>
                    <a:pt x="592" y="85"/>
                  </a:lnTo>
                  <a:lnTo>
                    <a:pt x="592" y="85"/>
                  </a:lnTo>
                  <a:lnTo>
                    <a:pt x="592" y="85"/>
                  </a:lnTo>
                  <a:lnTo>
                    <a:pt x="592" y="85"/>
                  </a:lnTo>
                  <a:lnTo>
                    <a:pt x="592" y="85"/>
                  </a:lnTo>
                  <a:lnTo>
                    <a:pt x="592" y="88"/>
                  </a:lnTo>
                  <a:lnTo>
                    <a:pt x="592" y="88"/>
                  </a:lnTo>
                  <a:lnTo>
                    <a:pt x="592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9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7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85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2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80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8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5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3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71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8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90"/>
                  </a:lnTo>
                  <a:lnTo>
                    <a:pt x="566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3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61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9" y="88"/>
                  </a:lnTo>
                  <a:lnTo>
                    <a:pt x="556" y="88"/>
                  </a:lnTo>
                  <a:lnTo>
                    <a:pt x="556" y="88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4" y="85"/>
                  </a:lnTo>
                  <a:lnTo>
                    <a:pt x="552" y="85"/>
                  </a:lnTo>
                  <a:lnTo>
                    <a:pt x="552" y="85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52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5" y="81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5" y="78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2" y="76"/>
                  </a:lnTo>
                  <a:lnTo>
                    <a:pt x="540" y="76"/>
                  </a:lnTo>
                  <a:lnTo>
                    <a:pt x="540" y="76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537" y="74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7" y="69"/>
                  </a:lnTo>
                  <a:lnTo>
                    <a:pt x="537" y="69"/>
                  </a:lnTo>
                  <a:lnTo>
                    <a:pt x="537" y="69"/>
                  </a:lnTo>
                  <a:lnTo>
                    <a:pt x="537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9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6"/>
                  </a:lnTo>
                  <a:lnTo>
                    <a:pt x="535" y="64"/>
                  </a:lnTo>
                  <a:lnTo>
                    <a:pt x="535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4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62"/>
                  </a:lnTo>
                  <a:lnTo>
                    <a:pt x="533" y="59"/>
                  </a:lnTo>
                  <a:lnTo>
                    <a:pt x="533" y="59"/>
                  </a:lnTo>
                  <a:lnTo>
                    <a:pt x="533" y="59"/>
                  </a:lnTo>
                  <a:lnTo>
                    <a:pt x="533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30" y="50"/>
                  </a:lnTo>
                  <a:lnTo>
                    <a:pt x="511" y="50"/>
                  </a:lnTo>
                  <a:lnTo>
                    <a:pt x="511" y="40"/>
                  </a:lnTo>
                  <a:lnTo>
                    <a:pt x="530" y="40"/>
                  </a:lnTo>
                  <a:lnTo>
                    <a:pt x="530" y="40"/>
                  </a:lnTo>
                  <a:close/>
                  <a:moveTo>
                    <a:pt x="474" y="40"/>
                  </a:moveTo>
                  <a:lnTo>
                    <a:pt x="474" y="50"/>
                  </a:lnTo>
                  <a:lnTo>
                    <a:pt x="455" y="50"/>
                  </a:lnTo>
                  <a:lnTo>
                    <a:pt x="455" y="40"/>
                  </a:lnTo>
                  <a:lnTo>
                    <a:pt x="474" y="40"/>
                  </a:lnTo>
                  <a:lnTo>
                    <a:pt x="474" y="40"/>
                  </a:lnTo>
                  <a:close/>
                  <a:moveTo>
                    <a:pt x="417" y="40"/>
                  </a:moveTo>
                  <a:lnTo>
                    <a:pt x="417" y="50"/>
                  </a:lnTo>
                  <a:lnTo>
                    <a:pt x="398" y="50"/>
                  </a:lnTo>
                  <a:lnTo>
                    <a:pt x="398" y="40"/>
                  </a:lnTo>
                  <a:lnTo>
                    <a:pt x="417" y="40"/>
                  </a:lnTo>
                  <a:lnTo>
                    <a:pt x="417" y="40"/>
                  </a:lnTo>
                  <a:close/>
                  <a:moveTo>
                    <a:pt x="360" y="40"/>
                  </a:moveTo>
                  <a:lnTo>
                    <a:pt x="360" y="50"/>
                  </a:lnTo>
                  <a:lnTo>
                    <a:pt x="341" y="50"/>
                  </a:lnTo>
                  <a:lnTo>
                    <a:pt x="341" y="40"/>
                  </a:lnTo>
                  <a:lnTo>
                    <a:pt x="360" y="40"/>
                  </a:lnTo>
                  <a:lnTo>
                    <a:pt x="360" y="40"/>
                  </a:lnTo>
                  <a:close/>
                  <a:moveTo>
                    <a:pt x="303" y="40"/>
                  </a:moveTo>
                  <a:lnTo>
                    <a:pt x="303" y="50"/>
                  </a:lnTo>
                  <a:lnTo>
                    <a:pt x="284" y="50"/>
                  </a:lnTo>
                  <a:lnTo>
                    <a:pt x="284" y="40"/>
                  </a:lnTo>
                  <a:lnTo>
                    <a:pt x="303" y="40"/>
                  </a:lnTo>
                  <a:lnTo>
                    <a:pt x="303" y="40"/>
                  </a:lnTo>
                  <a:close/>
                  <a:moveTo>
                    <a:pt x="246" y="40"/>
                  </a:moveTo>
                  <a:lnTo>
                    <a:pt x="246" y="50"/>
                  </a:lnTo>
                  <a:lnTo>
                    <a:pt x="228" y="50"/>
                  </a:lnTo>
                  <a:lnTo>
                    <a:pt x="228" y="40"/>
                  </a:lnTo>
                  <a:lnTo>
                    <a:pt x="246" y="40"/>
                  </a:lnTo>
                  <a:lnTo>
                    <a:pt x="246" y="40"/>
                  </a:lnTo>
                  <a:close/>
                  <a:moveTo>
                    <a:pt x="190" y="40"/>
                  </a:moveTo>
                  <a:lnTo>
                    <a:pt x="190" y="50"/>
                  </a:lnTo>
                  <a:lnTo>
                    <a:pt x="171" y="50"/>
                  </a:lnTo>
                  <a:lnTo>
                    <a:pt x="171" y="40"/>
                  </a:lnTo>
                  <a:lnTo>
                    <a:pt x="190" y="40"/>
                  </a:lnTo>
                  <a:lnTo>
                    <a:pt x="190" y="40"/>
                  </a:lnTo>
                  <a:close/>
                  <a:moveTo>
                    <a:pt x="133" y="40"/>
                  </a:moveTo>
                  <a:lnTo>
                    <a:pt x="133" y="50"/>
                  </a:lnTo>
                  <a:lnTo>
                    <a:pt x="114" y="50"/>
                  </a:lnTo>
                  <a:lnTo>
                    <a:pt x="114" y="40"/>
                  </a:lnTo>
                  <a:lnTo>
                    <a:pt x="133" y="40"/>
                  </a:lnTo>
                  <a:lnTo>
                    <a:pt x="133" y="40"/>
                  </a:lnTo>
                  <a:close/>
                  <a:moveTo>
                    <a:pt x="76" y="40"/>
                  </a:moveTo>
                  <a:lnTo>
                    <a:pt x="76" y="50"/>
                  </a:lnTo>
                  <a:lnTo>
                    <a:pt x="57" y="50"/>
                  </a:lnTo>
                  <a:lnTo>
                    <a:pt x="57" y="40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81"/>
            <p:cNvSpPr>
              <a:spLocks noEditPoints="1"/>
            </p:cNvSpPr>
            <p:nvPr/>
          </p:nvSpPr>
          <p:spPr bwMode="auto">
            <a:xfrm>
              <a:off x="4533429" y="5217912"/>
              <a:ext cx="759613" cy="356745"/>
            </a:xfrm>
            <a:custGeom>
              <a:avLst/>
              <a:gdLst>
                <a:gd name="T0" fmla="*/ 726 w 807"/>
                <a:gd name="T1" fmla="*/ 52 h 379"/>
                <a:gd name="T2" fmla="*/ 729 w 807"/>
                <a:gd name="T3" fmla="*/ 60 h 379"/>
                <a:gd name="T4" fmla="*/ 733 w 807"/>
                <a:gd name="T5" fmla="*/ 67 h 379"/>
                <a:gd name="T6" fmla="*/ 738 w 807"/>
                <a:gd name="T7" fmla="*/ 71 h 379"/>
                <a:gd name="T8" fmla="*/ 743 w 807"/>
                <a:gd name="T9" fmla="*/ 76 h 379"/>
                <a:gd name="T10" fmla="*/ 750 w 807"/>
                <a:gd name="T11" fmla="*/ 81 h 379"/>
                <a:gd name="T12" fmla="*/ 757 w 807"/>
                <a:gd name="T13" fmla="*/ 81 h 379"/>
                <a:gd name="T14" fmla="*/ 764 w 807"/>
                <a:gd name="T15" fmla="*/ 83 h 379"/>
                <a:gd name="T16" fmla="*/ 771 w 807"/>
                <a:gd name="T17" fmla="*/ 81 h 379"/>
                <a:gd name="T18" fmla="*/ 778 w 807"/>
                <a:gd name="T19" fmla="*/ 79 h 379"/>
                <a:gd name="T20" fmla="*/ 785 w 807"/>
                <a:gd name="T21" fmla="*/ 74 h 379"/>
                <a:gd name="T22" fmla="*/ 790 w 807"/>
                <a:gd name="T23" fmla="*/ 69 h 379"/>
                <a:gd name="T24" fmla="*/ 795 w 807"/>
                <a:gd name="T25" fmla="*/ 62 h 379"/>
                <a:gd name="T26" fmla="*/ 797 w 807"/>
                <a:gd name="T27" fmla="*/ 55 h 379"/>
                <a:gd name="T28" fmla="*/ 797 w 807"/>
                <a:gd name="T29" fmla="*/ 48 h 379"/>
                <a:gd name="T30" fmla="*/ 797 w 807"/>
                <a:gd name="T31" fmla="*/ 41 h 379"/>
                <a:gd name="T32" fmla="*/ 795 w 807"/>
                <a:gd name="T33" fmla="*/ 34 h 379"/>
                <a:gd name="T34" fmla="*/ 792 w 807"/>
                <a:gd name="T35" fmla="*/ 26 h 379"/>
                <a:gd name="T36" fmla="*/ 788 w 807"/>
                <a:gd name="T37" fmla="*/ 22 h 379"/>
                <a:gd name="T38" fmla="*/ 783 w 807"/>
                <a:gd name="T39" fmla="*/ 17 h 379"/>
                <a:gd name="T40" fmla="*/ 776 w 807"/>
                <a:gd name="T41" fmla="*/ 12 h 379"/>
                <a:gd name="T42" fmla="*/ 769 w 807"/>
                <a:gd name="T43" fmla="*/ 12 h 379"/>
                <a:gd name="T44" fmla="*/ 762 w 807"/>
                <a:gd name="T45" fmla="*/ 10 h 379"/>
                <a:gd name="T46" fmla="*/ 752 w 807"/>
                <a:gd name="T47" fmla="*/ 12 h 379"/>
                <a:gd name="T48" fmla="*/ 745 w 807"/>
                <a:gd name="T49" fmla="*/ 15 h 379"/>
                <a:gd name="T50" fmla="*/ 740 w 807"/>
                <a:gd name="T51" fmla="*/ 19 h 379"/>
                <a:gd name="T52" fmla="*/ 736 w 807"/>
                <a:gd name="T53" fmla="*/ 24 h 379"/>
                <a:gd name="T54" fmla="*/ 731 w 807"/>
                <a:gd name="T55" fmla="*/ 29 h 379"/>
                <a:gd name="T56" fmla="*/ 729 w 807"/>
                <a:gd name="T57" fmla="*/ 36 h 379"/>
                <a:gd name="T58" fmla="*/ 726 w 807"/>
                <a:gd name="T59" fmla="*/ 43 h 379"/>
                <a:gd name="T60" fmla="*/ 757 w 807"/>
                <a:gd name="T61" fmla="*/ 90 h 379"/>
                <a:gd name="T62" fmla="*/ 747 w 807"/>
                <a:gd name="T63" fmla="*/ 88 h 379"/>
                <a:gd name="T64" fmla="*/ 738 w 807"/>
                <a:gd name="T65" fmla="*/ 86 h 379"/>
                <a:gd name="T66" fmla="*/ 731 w 807"/>
                <a:gd name="T67" fmla="*/ 79 h 379"/>
                <a:gd name="T68" fmla="*/ 726 w 807"/>
                <a:gd name="T69" fmla="*/ 71 h 379"/>
                <a:gd name="T70" fmla="*/ 721 w 807"/>
                <a:gd name="T71" fmla="*/ 64 h 379"/>
                <a:gd name="T72" fmla="*/ 719 w 807"/>
                <a:gd name="T73" fmla="*/ 55 h 379"/>
                <a:gd name="T74" fmla="*/ 717 w 807"/>
                <a:gd name="T75" fmla="*/ 45 h 379"/>
                <a:gd name="T76" fmla="*/ 719 w 807"/>
                <a:gd name="T77" fmla="*/ 36 h 379"/>
                <a:gd name="T78" fmla="*/ 721 w 807"/>
                <a:gd name="T79" fmla="*/ 26 h 379"/>
                <a:gd name="T80" fmla="*/ 726 w 807"/>
                <a:gd name="T81" fmla="*/ 19 h 379"/>
                <a:gd name="T82" fmla="*/ 733 w 807"/>
                <a:gd name="T83" fmla="*/ 12 h 379"/>
                <a:gd name="T84" fmla="*/ 740 w 807"/>
                <a:gd name="T85" fmla="*/ 8 h 379"/>
                <a:gd name="T86" fmla="*/ 747 w 807"/>
                <a:gd name="T87" fmla="*/ 3 h 379"/>
                <a:gd name="T88" fmla="*/ 757 w 807"/>
                <a:gd name="T89" fmla="*/ 0 h 379"/>
                <a:gd name="T90" fmla="*/ 769 w 807"/>
                <a:gd name="T91" fmla="*/ 0 h 379"/>
                <a:gd name="T92" fmla="*/ 778 w 807"/>
                <a:gd name="T93" fmla="*/ 3 h 379"/>
                <a:gd name="T94" fmla="*/ 785 w 807"/>
                <a:gd name="T95" fmla="*/ 8 h 379"/>
                <a:gd name="T96" fmla="*/ 792 w 807"/>
                <a:gd name="T97" fmla="*/ 12 h 379"/>
                <a:gd name="T98" fmla="*/ 799 w 807"/>
                <a:gd name="T99" fmla="*/ 19 h 379"/>
                <a:gd name="T100" fmla="*/ 804 w 807"/>
                <a:gd name="T101" fmla="*/ 29 h 379"/>
                <a:gd name="T102" fmla="*/ 807 w 807"/>
                <a:gd name="T103" fmla="*/ 36 h 379"/>
                <a:gd name="T104" fmla="*/ 807 w 807"/>
                <a:gd name="T105" fmla="*/ 48 h 379"/>
                <a:gd name="T106" fmla="*/ 807 w 807"/>
                <a:gd name="T107" fmla="*/ 57 h 379"/>
                <a:gd name="T108" fmla="*/ 804 w 807"/>
                <a:gd name="T109" fmla="*/ 64 h 379"/>
                <a:gd name="T110" fmla="*/ 799 w 807"/>
                <a:gd name="T111" fmla="*/ 74 h 379"/>
                <a:gd name="T112" fmla="*/ 792 w 807"/>
                <a:gd name="T113" fmla="*/ 81 h 379"/>
                <a:gd name="T114" fmla="*/ 785 w 807"/>
                <a:gd name="T115" fmla="*/ 86 h 379"/>
                <a:gd name="T116" fmla="*/ 776 w 807"/>
                <a:gd name="T117" fmla="*/ 90 h 379"/>
                <a:gd name="T118" fmla="*/ 766 w 807"/>
                <a:gd name="T119" fmla="*/ 90 h 379"/>
                <a:gd name="T120" fmla="*/ 757 w 807"/>
                <a:gd name="T121" fmla="*/ 228 h 379"/>
                <a:gd name="T122" fmla="*/ 587 w 807"/>
                <a:gd name="T123" fmla="*/ 379 h 379"/>
                <a:gd name="T124" fmla="*/ 303 w 807"/>
                <a:gd name="T125" fmla="*/ 37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379">
                  <a:moveTo>
                    <a:pt x="19" y="370"/>
                  </a:moveTo>
                  <a:lnTo>
                    <a:pt x="19" y="379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19" y="370"/>
                  </a:lnTo>
                  <a:lnTo>
                    <a:pt x="19" y="370"/>
                  </a:lnTo>
                  <a:close/>
                  <a:moveTo>
                    <a:pt x="726" y="45"/>
                  </a:move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48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0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5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0"/>
                  </a:lnTo>
                  <a:lnTo>
                    <a:pt x="729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2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1" y="64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7"/>
                  </a:lnTo>
                  <a:lnTo>
                    <a:pt x="733" y="69"/>
                  </a:lnTo>
                  <a:lnTo>
                    <a:pt x="733" y="69"/>
                  </a:lnTo>
                  <a:lnTo>
                    <a:pt x="733" y="69"/>
                  </a:lnTo>
                  <a:lnTo>
                    <a:pt x="733" y="69"/>
                  </a:lnTo>
                  <a:lnTo>
                    <a:pt x="733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69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40" y="76"/>
                  </a:lnTo>
                  <a:lnTo>
                    <a:pt x="740" y="76"/>
                  </a:lnTo>
                  <a:lnTo>
                    <a:pt x="740" y="76"/>
                  </a:lnTo>
                  <a:lnTo>
                    <a:pt x="740" y="76"/>
                  </a:lnTo>
                  <a:lnTo>
                    <a:pt x="740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3" y="76"/>
                  </a:lnTo>
                  <a:lnTo>
                    <a:pt x="745" y="76"/>
                  </a:lnTo>
                  <a:lnTo>
                    <a:pt x="745" y="76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47" y="79"/>
                  </a:lnTo>
                  <a:lnTo>
                    <a:pt x="750" y="79"/>
                  </a:lnTo>
                  <a:lnTo>
                    <a:pt x="750" y="79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0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2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5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7" y="81"/>
                  </a:lnTo>
                  <a:lnTo>
                    <a:pt x="759" y="81"/>
                  </a:lnTo>
                  <a:lnTo>
                    <a:pt x="759" y="81"/>
                  </a:lnTo>
                  <a:lnTo>
                    <a:pt x="759" y="81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59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2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4" y="83"/>
                  </a:lnTo>
                  <a:lnTo>
                    <a:pt x="766" y="83"/>
                  </a:lnTo>
                  <a:lnTo>
                    <a:pt x="766" y="83"/>
                  </a:lnTo>
                  <a:lnTo>
                    <a:pt x="766" y="83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6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69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1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76" y="81"/>
                  </a:lnTo>
                  <a:lnTo>
                    <a:pt x="776" y="81"/>
                  </a:lnTo>
                  <a:lnTo>
                    <a:pt x="776" y="81"/>
                  </a:lnTo>
                  <a:lnTo>
                    <a:pt x="776" y="81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81" y="79"/>
                  </a:lnTo>
                  <a:lnTo>
                    <a:pt x="781" y="79"/>
                  </a:lnTo>
                  <a:lnTo>
                    <a:pt x="781" y="79"/>
                  </a:lnTo>
                  <a:lnTo>
                    <a:pt x="781" y="79"/>
                  </a:lnTo>
                  <a:lnTo>
                    <a:pt x="781" y="79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1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6"/>
                  </a:lnTo>
                  <a:lnTo>
                    <a:pt x="783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5" y="74"/>
                  </a:lnTo>
                  <a:lnTo>
                    <a:pt x="788" y="74"/>
                  </a:lnTo>
                  <a:lnTo>
                    <a:pt x="788" y="74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88" y="71"/>
                  </a:lnTo>
                  <a:lnTo>
                    <a:pt x="790" y="71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9"/>
                  </a:lnTo>
                  <a:lnTo>
                    <a:pt x="790" y="67"/>
                  </a:lnTo>
                  <a:lnTo>
                    <a:pt x="790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7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2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2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5" y="60"/>
                  </a:lnTo>
                  <a:lnTo>
                    <a:pt x="797" y="60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7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5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2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50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8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5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3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41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8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6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4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31"/>
                  </a:lnTo>
                  <a:lnTo>
                    <a:pt x="795" y="29"/>
                  </a:lnTo>
                  <a:lnTo>
                    <a:pt x="795" y="29"/>
                  </a:lnTo>
                  <a:lnTo>
                    <a:pt x="795" y="29"/>
                  </a:lnTo>
                  <a:lnTo>
                    <a:pt x="795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9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2" y="26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4"/>
                  </a:lnTo>
                  <a:lnTo>
                    <a:pt x="790" y="22"/>
                  </a:lnTo>
                  <a:lnTo>
                    <a:pt x="790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22"/>
                  </a:lnTo>
                  <a:lnTo>
                    <a:pt x="788" y="19"/>
                  </a:lnTo>
                  <a:lnTo>
                    <a:pt x="788" y="19"/>
                  </a:lnTo>
                  <a:lnTo>
                    <a:pt x="788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5" y="19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81" y="17"/>
                  </a:lnTo>
                  <a:lnTo>
                    <a:pt x="781" y="17"/>
                  </a:lnTo>
                  <a:lnTo>
                    <a:pt x="781" y="17"/>
                  </a:lnTo>
                  <a:lnTo>
                    <a:pt x="781" y="17"/>
                  </a:lnTo>
                  <a:lnTo>
                    <a:pt x="781" y="17"/>
                  </a:lnTo>
                  <a:lnTo>
                    <a:pt x="781" y="17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81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8" y="15"/>
                  </a:lnTo>
                  <a:lnTo>
                    <a:pt x="776" y="15"/>
                  </a:lnTo>
                  <a:lnTo>
                    <a:pt x="776" y="15"/>
                  </a:lnTo>
                  <a:lnTo>
                    <a:pt x="776" y="15"/>
                  </a:lnTo>
                  <a:lnTo>
                    <a:pt x="776" y="15"/>
                  </a:lnTo>
                  <a:lnTo>
                    <a:pt x="776" y="15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6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3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71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9" y="12"/>
                  </a:lnTo>
                  <a:lnTo>
                    <a:pt x="766" y="12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6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4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62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9" y="10"/>
                  </a:lnTo>
                  <a:lnTo>
                    <a:pt x="757" y="10"/>
                  </a:lnTo>
                  <a:lnTo>
                    <a:pt x="757" y="10"/>
                  </a:lnTo>
                  <a:lnTo>
                    <a:pt x="757" y="10"/>
                  </a:lnTo>
                  <a:lnTo>
                    <a:pt x="757" y="10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5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47" y="12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7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5" y="15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3" y="17"/>
                  </a:lnTo>
                  <a:lnTo>
                    <a:pt x="740" y="17"/>
                  </a:lnTo>
                  <a:lnTo>
                    <a:pt x="740" y="17"/>
                  </a:lnTo>
                  <a:lnTo>
                    <a:pt x="740" y="17"/>
                  </a:lnTo>
                  <a:lnTo>
                    <a:pt x="740" y="17"/>
                  </a:lnTo>
                  <a:lnTo>
                    <a:pt x="740" y="17"/>
                  </a:lnTo>
                  <a:lnTo>
                    <a:pt x="740" y="17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40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19"/>
                  </a:lnTo>
                  <a:lnTo>
                    <a:pt x="738" y="22"/>
                  </a:lnTo>
                  <a:lnTo>
                    <a:pt x="738" y="22"/>
                  </a:lnTo>
                  <a:lnTo>
                    <a:pt x="738" y="22"/>
                  </a:lnTo>
                  <a:lnTo>
                    <a:pt x="738" y="22"/>
                  </a:lnTo>
                  <a:lnTo>
                    <a:pt x="738" y="22"/>
                  </a:lnTo>
                  <a:lnTo>
                    <a:pt x="738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2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6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3" y="26"/>
                  </a:lnTo>
                  <a:lnTo>
                    <a:pt x="731" y="26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29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31" y="31"/>
                  </a:lnTo>
                  <a:lnTo>
                    <a:pt x="729" y="31"/>
                  </a:lnTo>
                  <a:lnTo>
                    <a:pt x="729" y="31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4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6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9" y="38"/>
                  </a:lnTo>
                  <a:lnTo>
                    <a:pt x="726" y="38"/>
                  </a:lnTo>
                  <a:lnTo>
                    <a:pt x="726" y="38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1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3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lnTo>
                    <a:pt x="726" y="45"/>
                  </a:lnTo>
                  <a:close/>
                  <a:moveTo>
                    <a:pt x="762" y="93"/>
                  </a:moveTo>
                  <a:lnTo>
                    <a:pt x="762" y="93"/>
                  </a:lnTo>
                  <a:lnTo>
                    <a:pt x="762" y="93"/>
                  </a:lnTo>
                  <a:lnTo>
                    <a:pt x="762" y="93"/>
                  </a:lnTo>
                  <a:lnTo>
                    <a:pt x="762" y="93"/>
                  </a:lnTo>
                  <a:lnTo>
                    <a:pt x="762" y="93"/>
                  </a:lnTo>
                  <a:lnTo>
                    <a:pt x="762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9" y="93"/>
                  </a:lnTo>
                  <a:lnTo>
                    <a:pt x="757" y="93"/>
                  </a:lnTo>
                  <a:lnTo>
                    <a:pt x="757" y="93"/>
                  </a:lnTo>
                  <a:lnTo>
                    <a:pt x="757" y="90"/>
                  </a:lnTo>
                  <a:lnTo>
                    <a:pt x="757" y="90"/>
                  </a:lnTo>
                  <a:lnTo>
                    <a:pt x="757" y="90"/>
                  </a:lnTo>
                  <a:lnTo>
                    <a:pt x="757" y="90"/>
                  </a:lnTo>
                  <a:lnTo>
                    <a:pt x="757" y="90"/>
                  </a:lnTo>
                  <a:lnTo>
                    <a:pt x="757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5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2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50" y="90"/>
                  </a:lnTo>
                  <a:lnTo>
                    <a:pt x="747" y="90"/>
                  </a:lnTo>
                  <a:lnTo>
                    <a:pt x="747" y="90"/>
                  </a:lnTo>
                  <a:lnTo>
                    <a:pt x="747" y="90"/>
                  </a:lnTo>
                  <a:lnTo>
                    <a:pt x="747" y="90"/>
                  </a:lnTo>
                  <a:lnTo>
                    <a:pt x="747" y="90"/>
                  </a:lnTo>
                  <a:lnTo>
                    <a:pt x="747" y="90"/>
                  </a:lnTo>
                  <a:lnTo>
                    <a:pt x="747" y="88"/>
                  </a:lnTo>
                  <a:lnTo>
                    <a:pt x="747" y="88"/>
                  </a:lnTo>
                  <a:lnTo>
                    <a:pt x="747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5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3" y="88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40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6"/>
                  </a:lnTo>
                  <a:lnTo>
                    <a:pt x="738" y="83"/>
                  </a:lnTo>
                  <a:lnTo>
                    <a:pt x="738" y="83"/>
                  </a:lnTo>
                  <a:lnTo>
                    <a:pt x="738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3" y="83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3" y="81"/>
                  </a:lnTo>
                  <a:lnTo>
                    <a:pt x="731" y="81"/>
                  </a:lnTo>
                  <a:lnTo>
                    <a:pt x="731" y="81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29" y="79"/>
                  </a:lnTo>
                  <a:lnTo>
                    <a:pt x="729" y="79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9" y="76"/>
                  </a:lnTo>
                  <a:lnTo>
                    <a:pt x="726" y="76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4"/>
                  </a:lnTo>
                  <a:lnTo>
                    <a:pt x="726" y="71"/>
                  </a:lnTo>
                  <a:lnTo>
                    <a:pt x="726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1" y="69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7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21" y="64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2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60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7"/>
                  </a:lnTo>
                  <a:lnTo>
                    <a:pt x="719" y="55"/>
                  </a:lnTo>
                  <a:lnTo>
                    <a:pt x="719" y="55"/>
                  </a:lnTo>
                  <a:lnTo>
                    <a:pt x="719" y="55"/>
                  </a:lnTo>
                  <a:lnTo>
                    <a:pt x="717" y="55"/>
                  </a:lnTo>
                  <a:lnTo>
                    <a:pt x="717" y="55"/>
                  </a:lnTo>
                  <a:lnTo>
                    <a:pt x="717" y="55"/>
                  </a:lnTo>
                  <a:lnTo>
                    <a:pt x="717" y="55"/>
                  </a:lnTo>
                  <a:lnTo>
                    <a:pt x="717" y="55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2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50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8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5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3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41"/>
                  </a:lnTo>
                  <a:lnTo>
                    <a:pt x="717" y="38"/>
                  </a:lnTo>
                  <a:lnTo>
                    <a:pt x="717" y="38"/>
                  </a:lnTo>
                  <a:lnTo>
                    <a:pt x="717" y="38"/>
                  </a:lnTo>
                  <a:lnTo>
                    <a:pt x="717" y="38"/>
                  </a:lnTo>
                  <a:lnTo>
                    <a:pt x="717" y="38"/>
                  </a:lnTo>
                  <a:lnTo>
                    <a:pt x="717" y="38"/>
                  </a:lnTo>
                  <a:lnTo>
                    <a:pt x="719" y="38"/>
                  </a:lnTo>
                  <a:lnTo>
                    <a:pt x="719" y="38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6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4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31"/>
                  </a:lnTo>
                  <a:lnTo>
                    <a:pt x="719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9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4"/>
                  </a:lnTo>
                  <a:lnTo>
                    <a:pt x="721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4" y="22"/>
                  </a:lnTo>
                  <a:lnTo>
                    <a:pt x="726" y="22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9"/>
                  </a:lnTo>
                  <a:lnTo>
                    <a:pt x="726" y="17"/>
                  </a:lnTo>
                  <a:lnTo>
                    <a:pt x="726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7"/>
                  </a:lnTo>
                  <a:lnTo>
                    <a:pt x="729" y="15"/>
                  </a:lnTo>
                  <a:lnTo>
                    <a:pt x="729" y="15"/>
                  </a:lnTo>
                  <a:lnTo>
                    <a:pt x="729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5"/>
                  </a:lnTo>
                  <a:lnTo>
                    <a:pt x="731" y="12"/>
                  </a:lnTo>
                  <a:lnTo>
                    <a:pt x="731" y="12"/>
                  </a:lnTo>
                  <a:lnTo>
                    <a:pt x="731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2"/>
                  </a:lnTo>
                  <a:lnTo>
                    <a:pt x="733" y="10"/>
                  </a:lnTo>
                  <a:lnTo>
                    <a:pt x="733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8" y="10"/>
                  </a:lnTo>
                  <a:lnTo>
                    <a:pt x="738" y="10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38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8"/>
                  </a:lnTo>
                  <a:lnTo>
                    <a:pt x="740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3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5" y="5"/>
                  </a:lnTo>
                  <a:lnTo>
                    <a:pt x="747" y="5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47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0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2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5" y="3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7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69" y="3"/>
                  </a:lnTo>
                  <a:lnTo>
                    <a:pt x="769" y="3"/>
                  </a:lnTo>
                  <a:lnTo>
                    <a:pt x="769" y="3"/>
                  </a:lnTo>
                  <a:lnTo>
                    <a:pt x="769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1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3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6" y="3"/>
                  </a:lnTo>
                  <a:lnTo>
                    <a:pt x="778" y="3"/>
                  </a:lnTo>
                  <a:lnTo>
                    <a:pt x="778" y="3"/>
                  </a:lnTo>
                  <a:lnTo>
                    <a:pt x="778" y="3"/>
                  </a:lnTo>
                  <a:lnTo>
                    <a:pt x="778" y="3"/>
                  </a:lnTo>
                  <a:lnTo>
                    <a:pt x="778" y="5"/>
                  </a:lnTo>
                  <a:lnTo>
                    <a:pt x="778" y="5"/>
                  </a:lnTo>
                  <a:lnTo>
                    <a:pt x="778" y="5"/>
                  </a:lnTo>
                  <a:lnTo>
                    <a:pt x="778" y="5"/>
                  </a:lnTo>
                  <a:lnTo>
                    <a:pt x="778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1" y="5"/>
                  </a:lnTo>
                  <a:lnTo>
                    <a:pt x="783" y="5"/>
                  </a:lnTo>
                  <a:lnTo>
                    <a:pt x="783" y="5"/>
                  </a:lnTo>
                  <a:lnTo>
                    <a:pt x="783" y="5"/>
                  </a:lnTo>
                  <a:lnTo>
                    <a:pt x="783" y="5"/>
                  </a:lnTo>
                  <a:lnTo>
                    <a:pt x="783" y="5"/>
                  </a:lnTo>
                  <a:lnTo>
                    <a:pt x="783" y="5"/>
                  </a:lnTo>
                  <a:lnTo>
                    <a:pt x="783" y="8"/>
                  </a:lnTo>
                  <a:lnTo>
                    <a:pt x="783" y="8"/>
                  </a:lnTo>
                  <a:lnTo>
                    <a:pt x="783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5" y="8"/>
                  </a:lnTo>
                  <a:lnTo>
                    <a:pt x="788" y="8"/>
                  </a:lnTo>
                  <a:lnTo>
                    <a:pt x="788" y="8"/>
                  </a:lnTo>
                  <a:lnTo>
                    <a:pt x="788" y="8"/>
                  </a:lnTo>
                  <a:lnTo>
                    <a:pt x="788" y="8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88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0"/>
                  </a:lnTo>
                  <a:lnTo>
                    <a:pt x="790" y="12"/>
                  </a:lnTo>
                  <a:lnTo>
                    <a:pt x="790" y="12"/>
                  </a:lnTo>
                  <a:lnTo>
                    <a:pt x="790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2"/>
                  </a:lnTo>
                  <a:lnTo>
                    <a:pt x="792" y="15"/>
                  </a:lnTo>
                  <a:lnTo>
                    <a:pt x="792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5"/>
                  </a:lnTo>
                  <a:lnTo>
                    <a:pt x="795" y="17"/>
                  </a:lnTo>
                  <a:lnTo>
                    <a:pt x="795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7"/>
                  </a:lnTo>
                  <a:lnTo>
                    <a:pt x="797" y="19"/>
                  </a:lnTo>
                  <a:lnTo>
                    <a:pt x="797" y="19"/>
                  </a:lnTo>
                  <a:lnTo>
                    <a:pt x="797" y="19"/>
                  </a:lnTo>
                  <a:lnTo>
                    <a:pt x="797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19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799" y="22"/>
                  </a:lnTo>
                  <a:lnTo>
                    <a:pt x="802" y="22"/>
                  </a:lnTo>
                  <a:lnTo>
                    <a:pt x="802" y="22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4"/>
                  </a:lnTo>
                  <a:lnTo>
                    <a:pt x="802" y="26"/>
                  </a:lnTo>
                  <a:lnTo>
                    <a:pt x="802" y="26"/>
                  </a:lnTo>
                  <a:lnTo>
                    <a:pt x="802" y="26"/>
                  </a:lnTo>
                  <a:lnTo>
                    <a:pt x="802" y="26"/>
                  </a:lnTo>
                  <a:lnTo>
                    <a:pt x="802" y="26"/>
                  </a:lnTo>
                  <a:lnTo>
                    <a:pt x="802" y="26"/>
                  </a:lnTo>
                  <a:lnTo>
                    <a:pt x="804" y="26"/>
                  </a:lnTo>
                  <a:lnTo>
                    <a:pt x="804" y="26"/>
                  </a:lnTo>
                  <a:lnTo>
                    <a:pt x="804" y="26"/>
                  </a:lnTo>
                  <a:lnTo>
                    <a:pt x="804" y="26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29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1"/>
                  </a:lnTo>
                  <a:lnTo>
                    <a:pt x="804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6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38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1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5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0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2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5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57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7" y="60"/>
                  </a:lnTo>
                  <a:lnTo>
                    <a:pt x="804" y="60"/>
                  </a:lnTo>
                  <a:lnTo>
                    <a:pt x="804" y="60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2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4"/>
                  </a:lnTo>
                  <a:lnTo>
                    <a:pt x="804" y="67"/>
                  </a:lnTo>
                  <a:lnTo>
                    <a:pt x="804" y="67"/>
                  </a:lnTo>
                  <a:lnTo>
                    <a:pt x="804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7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69"/>
                  </a:lnTo>
                  <a:lnTo>
                    <a:pt x="802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1"/>
                  </a:lnTo>
                  <a:lnTo>
                    <a:pt x="799" y="74"/>
                  </a:lnTo>
                  <a:lnTo>
                    <a:pt x="799" y="74"/>
                  </a:lnTo>
                  <a:lnTo>
                    <a:pt x="799" y="74"/>
                  </a:lnTo>
                  <a:lnTo>
                    <a:pt x="799" y="74"/>
                  </a:lnTo>
                  <a:lnTo>
                    <a:pt x="799" y="74"/>
                  </a:lnTo>
                  <a:lnTo>
                    <a:pt x="799" y="74"/>
                  </a:lnTo>
                  <a:lnTo>
                    <a:pt x="797" y="74"/>
                  </a:lnTo>
                  <a:lnTo>
                    <a:pt x="797" y="74"/>
                  </a:lnTo>
                  <a:lnTo>
                    <a:pt x="797" y="74"/>
                  </a:lnTo>
                  <a:lnTo>
                    <a:pt x="797" y="74"/>
                  </a:lnTo>
                  <a:lnTo>
                    <a:pt x="797" y="74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795" y="76"/>
                  </a:lnTo>
                  <a:lnTo>
                    <a:pt x="795" y="76"/>
                  </a:lnTo>
                  <a:lnTo>
                    <a:pt x="795" y="76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5" y="79"/>
                  </a:lnTo>
                  <a:lnTo>
                    <a:pt x="792" y="79"/>
                  </a:lnTo>
                  <a:lnTo>
                    <a:pt x="792" y="79"/>
                  </a:lnTo>
                  <a:lnTo>
                    <a:pt x="792" y="79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2" y="81"/>
                  </a:lnTo>
                  <a:lnTo>
                    <a:pt x="790" y="81"/>
                  </a:lnTo>
                  <a:lnTo>
                    <a:pt x="790" y="81"/>
                  </a:lnTo>
                  <a:lnTo>
                    <a:pt x="790" y="81"/>
                  </a:lnTo>
                  <a:lnTo>
                    <a:pt x="790" y="81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90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3"/>
                  </a:lnTo>
                  <a:lnTo>
                    <a:pt x="788" y="86"/>
                  </a:lnTo>
                  <a:lnTo>
                    <a:pt x="788" y="86"/>
                  </a:lnTo>
                  <a:lnTo>
                    <a:pt x="788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3" y="86"/>
                  </a:lnTo>
                  <a:lnTo>
                    <a:pt x="783" y="86"/>
                  </a:lnTo>
                  <a:lnTo>
                    <a:pt x="783" y="86"/>
                  </a:lnTo>
                  <a:lnTo>
                    <a:pt x="783" y="86"/>
                  </a:lnTo>
                  <a:lnTo>
                    <a:pt x="783" y="88"/>
                  </a:lnTo>
                  <a:lnTo>
                    <a:pt x="783" y="88"/>
                  </a:lnTo>
                  <a:lnTo>
                    <a:pt x="783" y="88"/>
                  </a:lnTo>
                  <a:lnTo>
                    <a:pt x="783" y="88"/>
                  </a:lnTo>
                  <a:lnTo>
                    <a:pt x="783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81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90"/>
                  </a:lnTo>
                  <a:lnTo>
                    <a:pt x="778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6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3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71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9" y="90"/>
                  </a:lnTo>
                  <a:lnTo>
                    <a:pt x="766" y="90"/>
                  </a:lnTo>
                  <a:lnTo>
                    <a:pt x="766" y="90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6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4" y="93"/>
                  </a:lnTo>
                  <a:lnTo>
                    <a:pt x="762" y="93"/>
                  </a:lnTo>
                  <a:lnTo>
                    <a:pt x="762" y="93"/>
                  </a:lnTo>
                  <a:lnTo>
                    <a:pt x="762" y="93"/>
                  </a:lnTo>
                  <a:close/>
                  <a:moveTo>
                    <a:pt x="757" y="95"/>
                  </a:moveTo>
                  <a:lnTo>
                    <a:pt x="766" y="95"/>
                  </a:lnTo>
                  <a:lnTo>
                    <a:pt x="766" y="114"/>
                  </a:lnTo>
                  <a:lnTo>
                    <a:pt x="757" y="114"/>
                  </a:lnTo>
                  <a:lnTo>
                    <a:pt x="757" y="95"/>
                  </a:lnTo>
                  <a:lnTo>
                    <a:pt x="757" y="95"/>
                  </a:lnTo>
                  <a:close/>
                  <a:moveTo>
                    <a:pt x="757" y="152"/>
                  </a:moveTo>
                  <a:lnTo>
                    <a:pt x="766" y="152"/>
                  </a:lnTo>
                  <a:lnTo>
                    <a:pt x="766" y="171"/>
                  </a:lnTo>
                  <a:lnTo>
                    <a:pt x="757" y="171"/>
                  </a:lnTo>
                  <a:lnTo>
                    <a:pt x="757" y="152"/>
                  </a:lnTo>
                  <a:lnTo>
                    <a:pt x="757" y="152"/>
                  </a:lnTo>
                  <a:close/>
                  <a:moveTo>
                    <a:pt x="757" y="209"/>
                  </a:moveTo>
                  <a:lnTo>
                    <a:pt x="766" y="209"/>
                  </a:lnTo>
                  <a:lnTo>
                    <a:pt x="766" y="228"/>
                  </a:lnTo>
                  <a:lnTo>
                    <a:pt x="757" y="228"/>
                  </a:lnTo>
                  <a:lnTo>
                    <a:pt x="757" y="209"/>
                  </a:lnTo>
                  <a:lnTo>
                    <a:pt x="757" y="209"/>
                  </a:lnTo>
                  <a:close/>
                  <a:moveTo>
                    <a:pt x="757" y="265"/>
                  </a:moveTo>
                  <a:lnTo>
                    <a:pt x="766" y="265"/>
                  </a:lnTo>
                  <a:lnTo>
                    <a:pt x="766" y="284"/>
                  </a:lnTo>
                  <a:lnTo>
                    <a:pt x="757" y="284"/>
                  </a:lnTo>
                  <a:lnTo>
                    <a:pt x="757" y="265"/>
                  </a:lnTo>
                  <a:lnTo>
                    <a:pt x="757" y="265"/>
                  </a:lnTo>
                  <a:close/>
                  <a:moveTo>
                    <a:pt x="757" y="322"/>
                  </a:moveTo>
                  <a:lnTo>
                    <a:pt x="766" y="322"/>
                  </a:lnTo>
                  <a:lnTo>
                    <a:pt x="766" y="341"/>
                  </a:lnTo>
                  <a:lnTo>
                    <a:pt x="757" y="341"/>
                  </a:lnTo>
                  <a:lnTo>
                    <a:pt x="757" y="322"/>
                  </a:lnTo>
                  <a:lnTo>
                    <a:pt x="757" y="322"/>
                  </a:lnTo>
                  <a:close/>
                  <a:moveTo>
                    <a:pt x="757" y="370"/>
                  </a:moveTo>
                  <a:lnTo>
                    <a:pt x="757" y="379"/>
                  </a:lnTo>
                  <a:lnTo>
                    <a:pt x="738" y="379"/>
                  </a:lnTo>
                  <a:lnTo>
                    <a:pt x="738" y="370"/>
                  </a:lnTo>
                  <a:lnTo>
                    <a:pt x="757" y="370"/>
                  </a:lnTo>
                  <a:lnTo>
                    <a:pt x="757" y="370"/>
                  </a:lnTo>
                  <a:close/>
                  <a:moveTo>
                    <a:pt x="700" y="370"/>
                  </a:moveTo>
                  <a:lnTo>
                    <a:pt x="700" y="379"/>
                  </a:lnTo>
                  <a:lnTo>
                    <a:pt x="681" y="379"/>
                  </a:lnTo>
                  <a:lnTo>
                    <a:pt x="681" y="370"/>
                  </a:lnTo>
                  <a:lnTo>
                    <a:pt x="700" y="370"/>
                  </a:lnTo>
                  <a:lnTo>
                    <a:pt x="700" y="370"/>
                  </a:lnTo>
                  <a:close/>
                  <a:moveTo>
                    <a:pt x="643" y="370"/>
                  </a:moveTo>
                  <a:lnTo>
                    <a:pt x="643" y="379"/>
                  </a:lnTo>
                  <a:lnTo>
                    <a:pt x="624" y="379"/>
                  </a:lnTo>
                  <a:lnTo>
                    <a:pt x="624" y="370"/>
                  </a:lnTo>
                  <a:lnTo>
                    <a:pt x="643" y="370"/>
                  </a:lnTo>
                  <a:lnTo>
                    <a:pt x="643" y="370"/>
                  </a:lnTo>
                  <a:close/>
                  <a:moveTo>
                    <a:pt x="587" y="370"/>
                  </a:moveTo>
                  <a:lnTo>
                    <a:pt x="587" y="379"/>
                  </a:lnTo>
                  <a:lnTo>
                    <a:pt x="568" y="379"/>
                  </a:lnTo>
                  <a:lnTo>
                    <a:pt x="568" y="370"/>
                  </a:lnTo>
                  <a:lnTo>
                    <a:pt x="587" y="370"/>
                  </a:lnTo>
                  <a:lnTo>
                    <a:pt x="587" y="370"/>
                  </a:lnTo>
                  <a:close/>
                  <a:moveTo>
                    <a:pt x="530" y="370"/>
                  </a:moveTo>
                  <a:lnTo>
                    <a:pt x="530" y="379"/>
                  </a:lnTo>
                  <a:lnTo>
                    <a:pt x="511" y="379"/>
                  </a:lnTo>
                  <a:lnTo>
                    <a:pt x="511" y="370"/>
                  </a:lnTo>
                  <a:lnTo>
                    <a:pt x="530" y="370"/>
                  </a:lnTo>
                  <a:lnTo>
                    <a:pt x="530" y="370"/>
                  </a:lnTo>
                  <a:close/>
                  <a:moveTo>
                    <a:pt x="473" y="370"/>
                  </a:moveTo>
                  <a:lnTo>
                    <a:pt x="473" y="379"/>
                  </a:lnTo>
                  <a:lnTo>
                    <a:pt x="454" y="379"/>
                  </a:lnTo>
                  <a:lnTo>
                    <a:pt x="454" y="370"/>
                  </a:lnTo>
                  <a:lnTo>
                    <a:pt x="473" y="370"/>
                  </a:lnTo>
                  <a:lnTo>
                    <a:pt x="473" y="370"/>
                  </a:lnTo>
                  <a:close/>
                  <a:moveTo>
                    <a:pt x="416" y="370"/>
                  </a:moveTo>
                  <a:lnTo>
                    <a:pt x="416" y="379"/>
                  </a:lnTo>
                  <a:lnTo>
                    <a:pt x="397" y="379"/>
                  </a:lnTo>
                  <a:lnTo>
                    <a:pt x="397" y="370"/>
                  </a:lnTo>
                  <a:lnTo>
                    <a:pt x="416" y="370"/>
                  </a:lnTo>
                  <a:lnTo>
                    <a:pt x="416" y="370"/>
                  </a:lnTo>
                  <a:close/>
                  <a:moveTo>
                    <a:pt x="360" y="370"/>
                  </a:moveTo>
                  <a:lnTo>
                    <a:pt x="360" y="379"/>
                  </a:lnTo>
                  <a:lnTo>
                    <a:pt x="341" y="379"/>
                  </a:lnTo>
                  <a:lnTo>
                    <a:pt x="341" y="370"/>
                  </a:lnTo>
                  <a:lnTo>
                    <a:pt x="360" y="370"/>
                  </a:lnTo>
                  <a:lnTo>
                    <a:pt x="360" y="370"/>
                  </a:lnTo>
                  <a:close/>
                  <a:moveTo>
                    <a:pt x="303" y="370"/>
                  </a:moveTo>
                  <a:lnTo>
                    <a:pt x="303" y="379"/>
                  </a:lnTo>
                  <a:lnTo>
                    <a:pt x="284" y="379"/>
                  </a:lnTo>
                  <a:lnTo>
                    <a:pt x="284" y="370"/>
                  </a:lnTo>
                  <a:lnTo>
                    <a:pt x="303" y="370"/>
                  </a:lnTo>
                  <a:lnTo>
                    <a:pt x="303" y="370"/>
                  </a:lnTo>
                  <a:close/>
                  <a:moveTo>
                    <a:pt x="246" y="370"/>
                  </a:moveTo>
                  <a:lnTo>
                    <a:pt x="246" y="379"/>
                  </a:lnTo>
                  <a:lnTo>
                    <a:pt x="227" y="379"/>
                  </a:lnTo>
                  <a:lnTo>
                    <a:pt x="227" y="370"/>
                  </a:lnTo>
                  <a:lnTo>
                    <a:pt x="246" y="370"/>
                  </a:lnTo>
                  <a:lnTo>
                    <a:pt x="246" y="370"/>
                  </a:lnTo>
                  <a:close/>
                  <a:moveTo>
                    <a:pt x="189" y="370"/>
                  </a:moveTo>
                  <a:lnTo>
                    <a:pt x="189" y="379"/>
                  </a:lnTo>
                  <a:lnTo>
                    <a:pt x="170" y="379"/>
                  </a:lnTo>
                  <a:lnTo>
                    <a:pt x="170" y="370"/>
                  </a:lnTo>
                  <a:lnTo>
                    <a:pt x="189" y="370"/>
                  </a:lnTo>
                  <a:lnTo>
                    <a:pt x="189" y="370"/>
                  </a:lnTo>
                  <a:close/>
                  <a:moveTo>
                    <a:pt x="132" y="370"/>
                  </a:moveTo>
                  <a:lnTo>
                    <a:pt x="132" y="379"/>
                  </a:lnTo>
                  <a:lnTo>
                    <a:pt x="114" y="379"/>
                  </a:lnTo>
                  <a:lnTo>
                    <a:pt x="114" y="370"/>
                  </a:lnTo>
                  <a:lnTo>
                    <a:pt x="132" y="370"/>
                  </a:lnTo>
                  <a:lnTo>
                    <a:pt x="132" y="370"/>
                  </a:lnTo>
                  <a:close/>
                  <a:moveTo>
                    <a:pt x="76" y="370"/>
                  </a:moveTo>
                  <a:lnTo>
                    <a:pt x="76" y="379"/>
                  </a:lnTo>
                  <a:lnTo>
                    <a:pt x="57" y="379"/>
                  </a:lnTo>
                  <a:lnTo>
                    <a:pt x="57" y="370"/>
                  </a:lnTo>
                  <a:lnTo>
                    <a:pt x="76" y="3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7153953" y="5217912"/>
              <a:ext cx="528058" cy="374630"/>
            </a:xfrm>
            <a:custGeom>
              <a:avLst/>
              <a:gdLst>
                <a:gd name="T0" fmla="*/ 9 w 561"/>
                <a:gd name="T1" fmla="*/ 52 h 398"/>
                <a:gd name="T2" fmla="*/ 12 w 561"/>
                <a:gd name="T3" fmla="*/ 60 h 398"/>
                <a:gd name="T4" fmla="*/ 17 w 561"/>
                <a:gd name="T5" fmla="*/ 67 h 398"/>
                <a:gd name="T6" fmla="*/ 21 w 561"/>
                <a:gd name="T7" fmla="*/ 71 h 398"/>
                <a:gd name="T8" fmla="*/ 26 w 561"/>
                <a:gd name="T9" fmla="*/ 76 h 398"/>
                <a:gd name="T10" fmla="*/ 33 w 561"/>
                <a:gd name="T11" fmla="*/ 81 h 398"/>
                <a:gd name="T12" fmla="*/ 40 w 561"/>
                <a:gd name="T13" fmla="*/ 81 h 398"/>
                <a:gd name="T14" fmla="*/ 47 w 561"/>
                <a:gd name="T15" fmla="*/ 83 h 398"/>
                <a:gd name="T16" fmla="*/ 54 w 561"/>
                <a:gd name="T17" fmla="*/ 81 h 398"/>
                <a:gd name="T18" fmla="*/ 62 w 561"/>
                <a:gd name="T19" fmla="*/ 79 h 398"/>
                <a:gd name="T20" fmla="*/ 69 w 561"/>
                <a:gd name="T21" fmla="*/ 74 h 398"/>
                <a:gd name="T22" fmla="*/ 73 w 561"/>
                <a:gd name="T23" fmla="*/ 69 h 398"/>
                <a:gd name="T24" fmla="*/ 78 w 561"/>
                <a:gd name="T25" fmla="*/ 62 h 398"/>
                <a:gd name="T26" fmla="*/ 80 w 561"/>
                <a:gd name="T27" fmla="*/ 55 h 398"/>
                <a:gd name="T28" fmla="*/ 80 w 561"/>
                <a:gd name="T29" fmla="*/ 48 h 398"/>
                <a:gd name="T30" fmla="*/ 80 w 561"/>
                <a:gd name="T31" fmla="*/ 41 h 398"/>
                <a:gd name="T32" fmla="*/ 78 w 561"/>
                <a:gd name="T33" fmla="*/ 34 h 398"/>
                <a:gd name="T34" fmla="*/ 76 w 561"/>
                <a:gd name="T35" fmla="*/ 26 h 398"/>
                <a:gd name="T36" fmla="*/ 71 w 561"/>
                <a:gd name="T37" fmla="*/ 22 h 398"/>
                <a:gd name="T38" fmla="*/ 66 w 561"/>
                <a:gd name="T39" fmla="*/ 17 h 398"/>
                <a:gd name="T40" fmla="*/ 59 w 561"/>
                <a:gd name="T41" fmla="*/ 12 h 398"/>
                <a:gd name="T42" fmla="*/ 52 w 561"/>
                <a:gd name="T43" fmla="*/ 12 h 398"/>
                <a:gd name="T44" fmla="*/ 45 w 561"/>
                <a:gd name="T45" fmla="*/ 10 h 398"/>
                <a:gd name="T46" fmla="*/ 36 w 561"/>
                <a:gd name="T47" fmla="*/ 12 h 398"/>
                <a:gd name="T48" fmla="*/ 31 w 561"/>
                <a:gd name="T49" fmla="*/ 15 h 398"/>
                <a:gd name="T50" fmla="*/ 24 w 561"/>
                <a:gd name="T51" fmla="*/ 19 h 398"/>
                <a:gd name="T52" fmla="*/ 19 w 561"/>
                <a:gd name="T53" fmla="*/ 24 h 398"/>
                <a:gd name="T54" fmla="*/ 14 w 561"/>
                <a:gd name="T55" fmla="*/ 29 h 398"/>
                <a:gd name="T56" fmla="*/ 12 w 561"/>
                <a:gd name="T57" fmla="*/ 36 h 398"/>
                <a:gd name="T58" fmla="*/ 9 w 561"/>
                <a:gd name="T59" fmla="*/ 43 h 398"/>
                <a:gd name="T60" fmla="*/ 40 w 561"/>
                <a:gd name="T61" fmla="*/ 90 h 398"/>
                <a:gd name="T62" fmla="*/ 31 w 561"/>
                <a:gd name="T63" fmla="*/ 88 h 398"/>
                <a:gd name="T64" fmla="*/ 21 w 561"/>
                <a:gd name="T65" fmla="*/ 86 h 398"/>
                <a:gd name="T66" fmla="*/ 14 w 561"/>
                <a:gd name="T67" fmla="*/ 79 h 398"/>
                <a:gd name="T68" fmla="*/ 9 w 561"/>
                <a:gd name="T69" fmla="*/ 71 h 398"/>
                <a:gd name="T70" fmla="*/ 5 w 561"/>
                <a:gd name="T71" fmla="*/ 64 h 398"/>
                <a:gd name="T72" fmla="*/ 2 w 561"/>
                <a:gd name="T73" fmla="*/ 55 h 398"/>
                <a:gd name="T74" fmla="*/ 0 w 561"/>
                <a:gd name="T75" fmla="*/ 45 h 398"/>
                <a:gd name="T76" fmla="*/ 2 w 561"/>
                <a:gd name="T77" fmla="*/ 36 h 398"/>
                <a:gd name="T78" fmla="*/ 5 w 561"/>
                <a:gd name="T79" fmla="*/ 26 h 398"/>
                <a:gd name="T80" fmla="*/ 9 w 561"/>
                <a:gd name="T81" fmla="*/ 19 h 398"/>
                <a:gd name="T82" fmla="*/ 17 w 561"/>
                <a:gd name="T83" fmla="*/ 12 h 398"/>
                <a:gd name="T84" fmla="*/ 24 w 561"/>
                <a:gd name="T85" fmla="*/ 8 h 398"/>
                <a:gd name="T86" fmla="*/ 31 w 561"/>
                <a:gd name="T87" fmla="*/ 3 h 398"/>
                <a:gd name="T88" fmla="*/ 40 w 561"/>
                <a:gd name="T89" fmla="*/ 0 h 398"/>
                <a:gd name="T90" fmla="*/ 52 w 561"/>
                <a:gd name="T91" fmla="*/ 0 h 398"/>
                <a:gd name="T92" fmla="*/ 62 w 561"/>
                <a:gd name="T93" fmla="*/ 3 h 398"/>
                <a:gd name="T94" fmla="*/ 69 w 561"/>
                <a:gd name="T95" fmla="*/ 8 h 398"/>
                <a:gd name="T96" fmla="*/ 76 w 561"/>
                <a:gd name="T97" fmla="*/ 12 h 398"/>
                <a:gd name="T98" fmla="*/ 83 w 561"/>
                <a:gd name="T99" fmla="*/ 19 h 398"/>
                <a:gd name="T100" fmla="*/ 88 w 561"/>
                <a:gd name="T101" fmla="*/ 29 h 398"/>
                <a:gd name="T102" fmla="*/ 90 w 561"/>
                <a:gd name="T103" fmla="*/ 36 h 398"/>
                <a:gd name="T104" fmla="*/ 90 w 561"/>
                <a:gd name="T105" fmla="*/ 48 h 398"/>
                <a:gd name="T106" fmla="*/ 90 w 561"/>
                <a:gd name="T107" fmla="*/ 57 h 398"/>
                <a:gd name="T108" fmla="*/ 88 w 561"/>
                <a:gd name="T109" fmla="*/ 64 h 398"/>
                <a:gd name="T110" fmla="*/ 83 w 561"/>
                <a:gd name="T111" fmla="*/ 74 h 398"/>
                <a:gd name="T112" fmla="*/ 76 w 561"/>
                <a:gd name="T113" fmla="*/ 81 h 398"/>
                <a:gd name="T114" fmla="*/ 69 w 561"/>
                <a:gd name="T115" fmla="*/ 86 h 398"/>
                <a:gd name="T116" fmla="*/ 59 w 561"/>
                <a:gd name="T117" fmla="*/ 90 h 398"/>
                <a:gd name="T118" fmla="*/ 50 w 561"/>
                <a:gd name="T119" fmla="*/ 90 h 398"/>
                <a:gd name="T120" fmla="*/ 40 w 561"/>
                <a:gd name="T121" fmla="*/ 228 h 398"/>
                <a:gd name="T122" fmla="*/ 163 w 561"/>
                <a:gd name="T123" fmla="*/ 398 h 398"/>
                <a:gd name="T124" fmla="*/ 485 w 561"/>
                <a:gd name="T125" fmla="*/ 38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1" h="398">
                  <a:moveTo>
                    <a:pt x="542" y="398"/>
                  </a:moveTo>
                  <a:lnTo>
                    <a:pt x="542" y="389"/>
                  </a:lnTo>
                  <a:lnTo>
                    <a:pt x="561" y="389"/>
                  </a:lnTo>
                  <a:lnTo>
                    <a:pt x="561" y="398"/>
                  </a:lnTo>
                  <a:lnTo>
                    <a:pt x="542" y="398"/>
                  </a:lnTo>
                  <a:lnTo>
                    <a:pt x="542" y="398"/>
                  </a:lnTo>
                  <a:close/>
                  <a:moveTo>
                    <a:pt x="9" y="45"/>
                  </a:move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1" y="79"/>
                  </a:lnTo>
                  <a:lnTo>
                    <a:pt x="33" y="79"/>
                  </a:lnTo>
                  <a:lnTo>
                    <a:pt x="33" y="79"/>
                  </a:lnTo>
                  <a:lnTo>
                    <a:pt x="33" y="79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3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59" y="81"/>
                  </a:lnTo>
                  <a:lnTo>
                    <a:pt x="59" y="81"/>
                  </a:lnTo>
                  <a:lnTo>
                    <a:pt x="59" y="81"/>
                  </a:lnTo>
                  <a:lnTo>
                    <a:pt x="59" y="81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59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3" y="71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3" y="67"/>
                  </a:lnTo>
                  <a:lnTo>
                    <a:pt x="73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0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2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9" y="38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close/>
                  <a:moveTo>
                    <a:pt x="45" y="93"/>
                  </a:move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90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7" y="83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3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79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73" y="81"/>
                  </a:lnTo>
                  <a:lnTo>
                    <a:pt x="73" y="81"/>
                  </a:lnTo>
                  <a:lnTo>
                    <a:pt x="73" y="81"/>
                  </a:lnTo>
                  <a:lnTo>
                    <a:pt x="73" y="81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9" y="86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90"/>
                  </a:lnTo>
                  <a:lnTo>
                    <a:pt x="62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7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close/>
                  <a:moveTo>
                    <a:pt x="40" y="95"/>
                  </a:moveTo>
                  <a:lnTo>
                    <a:pt x="50" y="95"/>
                  </a:lnTo>
                  <a:lnTo>
                    <a:pt x="50" y="114"/>
                  </a:lnTo>
                  <a:lnTo>
                    <a:pt x="40" y="114"/>
                  </a:lnTo>
                  <a:lnTo>
                    <a:pt x="40" y="95"/>
                  </a:lnTo>
                  <a:lnTo>
                    <a:pt x="40" y="95"/>
                  </a:lnTo>
                  <a:close/>
                  <a:moveTo>
                    <a:pt x="40" y="152"/>
                  </a:moveTo>
                  <a:lnTo>
                    <a:pt x="50" y="152"/>
                  </a:lnTo>
                  <a:lnTo>
                    <a:pt x="50" y="171"/>
                  </a:lnTo>
                  <a:lnTo>
                    <a:pt x="40" y="171"/>
                  </a:lnTo>
                  <a:lnTo>
                    <a:pt x="40" y="152"/>
                  </a:lnTo>
                  <a:lnTo>
                    <a:pt x="40" y="152"/>
                  </a:lnTo>
                  <a:close/>
                  <a:moveTo>
                    <a:pt x="40" y="209"/>
                  </a:moveTo>
                  <a:lnTo>
                    <a:pt x="50" y="209"/>
                  </a:lnTo>
                  <a:lnTo>
                    <a:pt x="50" y="228"/>
                  </a:lnTo>
                  <a:lnTo>
                    <a:pt x="40" y="228"/>
                  </a:lnTo>
                  <a:lnTo>
                    <a:pt x="40" y="209"/>
                  </a:lnTo>
                  <a:lnTo>
                    <a:pt x="40" y="209"/>
                  </a:lnTo>
                  <a:close/>
                  <a:moveTo>
                    <a:pt x="40" y="265"/>
                  </a:moveTo>
                  <a:lnTo>
                    <a:pt x="50" y="265"/>
                  </a:lnTo>
                  <a:lnTo>
                    <a:pt x="50" y="284"/>
                  </a:lnTo>
                  <a:lnTo>
                    <a:pt x="40" y="284"/>
                  </a:lnTo>
                  <a:lnTo>
                    <a:pt x="40" y="265"/>
                  </a:lnTo>
                  <a:lnTo>
                    <a:pt x="40" y="265"/>
                  </a:lnTo>
                  <a:close/>
                  <a:moveTo>
                    <a:pt x="40" y="322"/>
                  </a:moveTo>
                  <a:lnTo>
                    <a:pt x="50" y="322"/>
                  </a:lnTo>
                  <a:lnTo>
                    <a:pt x="50" y="341"/>
                  </a:lnTo>
                  <a:lnTo>
                    <a:pt x="40" y="341"/>
                  </a:lnTo>
                  <a:lnTo>
                    <a:pt x="40" y="322"/>
                  </a:lnTo>
                  <a:lnTo>
                    <a:pt x="40" y="322"/>
                  </a:lnTo>
                  <a:close/>
                  <a:moveTo>
                    <a:pt x="40" y="379"/>
                  </a:moveTo>
                  <a:lnTo>
                    <a:pt x="50" y="379"/>
                  </a:lnTo>
                  <a:lnTo>
                    <a:pt x="50" y="389"/>
                  </a:lnTo>
                  <a:lnTo>
                    <a:pt x="50" y="389"/>
                  </a:lnTo>
                  <a:lnTo>
                    <a:pt x="50" y="398"/>
                  </a:lnTo>
                  <a:lnTo>
                    <a:pt x="45" y="398"/>
                  </a:lnTo>
                  <a:lnTo>
                    <a:pt x="40" y="398"/>
                  </a:lnTo>
                  <a:lnTo>
                    <a:pt x="40" y="393"/>
                  </a:lnTo>
                  <a:lnTo>
                    <a:pt x="40" y="379"/>
                  </a:lnTo>
                  <a:lnTo>
                    <a:pt x="40" y="379"/>
                  </a:lnTo>
                  <a:close/>
                  <a:moveTo>
                    <a:pt x="88" y="398"/>
                  </a:moveTo>
                  <a:lnTo>
                    <a:pt x="88" y="389"/>
                  </a:lnTo>
                  <a:lnTo>
                    <a:pt x="106" y="389"/>
                  </a:lnTo>
                  <a:lnTo>
                    <a:pt x="106" y="398"/>
                  </a:lnTo>
                  <a:lnTo>
                    <a:pt x="88" y="398"/>
                  </a:lnTo>
                  <a:lnTo>
                    <a:pt x="88" y="398"/>
                  </a:lnTo>
                  <a:close/>
                  <a:moveTo>
                    <a:pt x="144" y="398"/>
                  </a:moveTo>
                  <a:lnTo>
                    <a:pt x="144" y="389"/>
                  </a:lnTo>
                  <a:lnTo>
                    <a:pt x="163" y="389"/>
                  </a:lnTo>
                  <a:lnTo>
                    <a:pt x="163" y="398"/>
                  </a:lnTo>
                  <a:lnTo>
                    <a:pt x="144" y="398"/>
                  </a:lnTo>
                  <a:lnTo>
                    <a:pt x="144" y="398"/>
                  </a:lnTo>
                  <a:close/>
                  <a:moveTo>
                    <a:pt x="201" y="398"/>
                  </a:moveTo>
                  <a:lnTo>
                    <a:pt x="201" y="389"/>
                  </a:lnTo>
                  <a:lnTo>
                    <a:pt x="220" y="389"/>
                  </a:lnTo>
                  <a:lnTo>
                    <a:pt x="220" y="398"/>
                  </a:lnTo>
                  <a:lnTo>
                    <a:pt x="201" y="398"/>
                  </a:lnTo>
                  <a:lnTo>
                    <a:pt x="201" y="398"/>
                  </a:lnTo>
                  <a:close/>
                  <a:moveTo>
                    <a:pt x="258" y="398"/>
                  </a:moveTo>
                  <a:lnTo>
                    <a:pt x="258" y="389"/>
                  </a:lnTo>
                  <a:lnTo>
                    <a:pt x="277" y="389"/>
                  </a:lnTo>
                  <a:lnTo>
                    <a:pt x="277" y="398"/>
                  </a:lnTo>
                  <a:lnTo>
                    <a:pt x="258" y="398"/>
                  </a:lnTo>
                  <a:lnTo>
                    <a:pt x="258" y="398"/>
                  </a:lnTo>
                  <a:close/>
                  <a:moveTo>
                    <a:pt x="315" y="398"/>
                  </a:moveTo>
                  <a:lnTo>
                    <a:pt x="315" y="389"/>
                  </a:lnTo>
                  <a:lnTo>
                    <a:pt x="334" y="389"/>
                  </a:lnTo>
                  <a:lnTo>
                    <a:pt x="334" y="398"/>
                  </a:lnTo>
                  <a:lnTo>
                    <a:pt x="315" y="398"/>
                  </a:lnTo>
                  <a:lnTo>
                    <a:pt x="315" y="398"/>
                  </a:lnTo>
                  <a:close/>
                  <a:moveTo>
                    <a:pt x="371" y="398"/>
                  </a:moveTo>
                  <a:lnTo>
                    <a:pt x="371" y="389"/>
                  </a:lnTo>
                  <a:lnTo>
                    <a:pt x="390" y="389"/>
                  </a:lnTo>
                  <a:lnTo>
                    <a:pt x="390" y="398"/>
                  </a:lnTo>
                  <a:lnTo>
                    <a:pt x="371" y="398"/>
                  </a:lnTo>
                  <a:lnTo>
                    <a:pt x="371" y="398"/>
                  </a:lnTo>
                  <a:close/>
                  <a:moveTo>
                    <a:pt x="428" y="398"/>
                  </a:moveTo>
                  <a:lnTo>
                    <a:pt x="428" y="389"/>
                  </a:lnTo>
                  <a:lnTo>
                    <a:pt x="447" y="389"/>
                  </a:lnTo>
                  <a:lnTo>
                    <a:pt x="447" y="398"/>
                  </a:lnTo>
                  <a:lnTo>
                    <a:pt x="428" y="398"/>
                  </a:lnTo>
                  <a:lnTo>
                    <a:pt x="428" y="398"/>
                  </a:lnTo>
                  <a:close/>
                  <a:moveTo>
                    <a:pt x="485" y="398"/>
                  </a:moveTo>
                  <a:lnTo>
                    <a:pt x="485" y="389"/>
                  </a:lnTo>
                  <a:lnTo>
                    <a:pt x="504" y="389"/>
                  </a:lnTo>
                  <a:lnTo>
                    <a:pt x="504" y="398"/>
                  </a:lnTo>
                  <a:lnTo>
                    <a:pt x="485" y="3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7411864" y="4400881"/>
              <a:ext cx="586418" cy="84715"/>
            </a:xfrm>
            <a:custGeom>
              <a:avLst/>
              <a:gdLst>
                <a:gd name="T0" fmla="*/ 50 w 623"/>
                <a:gd name="T1" fmla="*/ 80 h 90"/>
                <a:gd name="T2" fmla="*/ 57 w 623"/>
                <a:gd name="T3" fmla="*/ 78 h 90"/>
                <a:gd name="T4" fmla="*/ 64 w 623"/>
                <a:gd name="T5" fmla="*/ 73 h 90"/>
                <a:gd name="T6" fmla="*/ 69 w 623"/>
                <a:gd name="T7" fmla="*/ 71 h 90"/>
                <a:gd name="T8" fmla="*/ 74 w 623"/>
                <a:gd name="T9" fmla="*/ 64 h 90"/>
                <a:gd name="T10" fmla="*/ 78 w 623"/>
                <a:gd name="T11" fmla="*/ 59 h 90"/>
                <a:gd name="T12" fmla="*/ 81 w 623"/>
                <a:gd name="T13" fmla="*/ 52 h 90"/>
                <a:gd name="T14" fmla="*/ 81 w 623"/>
                <a:gd name="T15" fmla="*/ 45 h 90"/>
                <a:gd name="T16" fmla="*/ 81 w 623"/>
                <a:gd name="T17" fmla="*/ 38 h 90"/>
                <a:gd name="T18" fmla="*/ 78 w 623"/>
                <a:gd name="T19" fmla="*/ 31 h 90"/>
                <a:gd name="T20" fmla="*/ 74 w 623"/>
                <a:gd name="T21" fmla="*/ 24 h 90"/>
                <a:gd name="T22" fmla="*/ 69 w 623"/>
                <a:gd name="T23" fmla="*/ 19 h 90"/>
                <a:gd name="T24" fmla="*/ 64 w 623"/>
                <a:gd name="T25" fmla="*/ 14 h 90"/>
                <a:gd name="T26" fmla="*/ 57 w 623"/>
                <a:gd name="T27" fmla="*/ 12 h 90"/>
                <a:gd name="T28" fmla="*/ 50 w 623"/>
                <a:gd name="T29" fmla="*/ 9 h 90"/>
                <a:gd name="T30" fmla="*/ 43 w 623"/>
                <a:gd name="T31" fmla="*/ 9 h 90"/>
                <a:gd name="T32" fmla="*/ 36 w 623"/>
                <a:gd name="T33" fmla="*/ 9 h 90"/>
                <a:gd name="T34" fmla="*/ 29 w 623"/>
                <a:gd name="T35" fmla="*/ 12 h 90"/>
                <a:gd name="T36" fmla="*/ 24 w 623"/>
                <a:gd name="T37" fmla="*/ 17 h 90"/>
                <a:gd name="T38" fmla="*/ 17 w 623"/>
                <a:gd name="T39" fmla="*/ 21 h 90"/>
                <a:gd name="T40" fmla="*/ 15 w 623"/>
                <a:gd name="T41" fmla="*/ 26 h 90"/>
                <a:gd name="T42" fmla="*/ 12 w 623"/>
                <a:gd name="T43" fmla="*/ 33 h 90"/>
                <a:gd name="T44" fmla="*/ 10 w 623"/>
                <a:gd name="T45" fmla="*/ 40 h 90"/>
                <a:gd name="T46" fmla="*/ 10 w 623"/>
                <a:gd name="T47" fmla="*/ 47 h 90"/>
                <a:gd name="T48" fmla="*/ 12 w 623"/>
                <a:gd name="T49" fmla="*/ 54 h 90"/>
                <a:gd name="T50" fmla="*/ 15 w 623"/>
                <a:gd name="T51" fmla="*/ 61 h 90"/>
                <a:gd name="T52" fmla="*/ 19 w 623"/>
                <a:gd name="T53" fmla="*/ 69 h 90"/>
                <a:gd name="T54" fmla="*/ 24 w 623"/>
                <a:gd name="T55" fmla="*/ 73 h 90"/>
                <a:gd name="T56" fmla="*/ 29 w 623"/>
                <a:gd name="T57" fmla="*/ 76 h 90"/>
                <a:gd name="T58" fmla="*/ 36 w 623"/>
                <a:gd name="T59" fmla="*/ 78 h 90"/>
                <a:gd name="T60" fmla="*/ 43 w 623"/>
                <a:gd name="T61" fmla="*/ 80 h 90"/>
                <a:gd name="T62" fmla="*/ 90 w 623"/>
                <a:gd name="T63" fmla="*/ 52 h 90"/>
                <a:gd name="T64" fmla="*/ 88 w 623"/>
                <a:gd name="T65" fmla="*/ 59 h 90"/>
                <a:gd name="T66" fmla="*/ 83 w 623"/>
                <a:gd name="T67" fmla="*/ 69 h 90"/>
                <a:gd name="T68" fmla="*/ 78 w 623"/>
                <a:gd name="T69" fmla="*/ 76 h 90"/>
                <a:gd name="T70" fmla="*/ 71 w 623"/>
                <a:gd name="T71" fmla="*/ 80 h 90"/>
                <a:gd name="T72" fmla="*/ 64 w 623"/>
                <a:gd name="T73" fmla="*/ 85 h 90"/>
                <a:gd name="T74" fmla="*/ 55 w 623"/>
                <a:gd name="T75" fmla="*/ 88 h 90"/>
                <a:gd name="T76" fmla="*/ 45 w 623"/>
                <a:gd name="T77" fmla="*/ 90 h 90"/>
                <a:gd name="T78" fmla="*/ 36 w 623"/>
                <a:gd name="T79" fmla="*/ 90 h 90"/>
                <a:gd name="T80" fmla="*/ 29 w 623"/>
                <a:gd name="T81" fmla="*/ 85 h 90"/>
                <a:gd name="T82" fmla="*/ 19 w 623"/>
                <a:gd name="T83" fmla="*/ 83 h 90"/>
                <a:gd name="T84" fmla="*/ 12 w 623"/>
                <a:gd name="T85" fmla="*/ 76 h 90"/>
                <a:gd name="T86" fmla="*/ 8 w 623"/>
                <a:gd name="T87" fmla="*/ 69 h 90"/>
                <a:gd name="T88" fmla="*/ 3 w 623"/>
                <a:gd name="T89" fmla="*/ 61 h 90"/>
                <a:gd name="T90" fmla="*/ 0 w 623"/>
                <a:gd name="T91" fmla="*/ 52 h 90"/>
                <a:gd name="T92" fmla="*/ 0 w 623"/>
                <a:gd name="T93" fmla="*/ 43 h 90"/>
                <a:gd name="T94" fmla="*/ 0 w 623"/>
                <a:gd name="T95" fmla="*/ 33 h 90"/>
                <a:gd name="T96" fmla="*/ 5 w 623"/>
                <a:gd name="T97" fmla="*/ 24 h 90"/>
                <a:gd name="T98" fmla="*/ 10 w 623"/>
                <a:gd name="T99" fmla="*/ 17 h 90"/>
                <a:gd name="T100" fmla="*/ 15 w 623"/>
                <a:gd name="T101" fmla="*/ 9 h 90"/>
                <a:gd name="T102" fmla="*/ 22 w 623"/>
                <a:gd name="T103" fmla="*/ 5 h 90"/>
                <a:gd name="T104" fmla="*/ 31 w 623"/>
                <a:gd name="T105" fmla="*/ 2 h 90"/>
                <a:gd name="T106" fmla="*/ 41 w 623"/>
                <a:gd name="T107" fmla="*/ 0 h 90"/>
                <a:gd name="T108" fmla="*/ 50 w 623"/>
                <a:gd name="T109" fmla="*/ 0 h 90"/>
                <a:gd name="T110" fmla="*/ 60 w 623"/>
                <a:gd name="T111" fmla="*/ 0 h 90"/>
                <a:gd name="T112" fmla="*/ 67 w 623"/>
                <a:gd name="T113" fmla="*/ 5 h 90"/>
                <a:gd name="T114" fmla="*/ 74 w 623"/>
                <a:gd name="T115" fmla="*/ 9 h 90"/>
                <a:gd name="T116" fmla="*/ 81 w 623"/>
                <a:gd name="T117" fmla="*/ 17 h 90"/>
                <a:gd name="T118" fmla="*/ 86 w 623"/>
                <a:gd name="T119" fmla="*/ 24 h 90"/>
                <a:gd name="T120" fmla="*/ 88 w 623"/>
                <a:gd name="T121" fmla="*/ 33 h 90"/>
                <a:gd name="T122" fmla="*/ 90 w 623"/>
                <a:gd name="T123" fmla="*/ 40 h 90"/>
                <a:gd name="T124" fmla="*/ 282 w 623"/>
                <a:gd name="T12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3" h="90">
                  <a:moveTo>
                    <a:pt x="604" y="50"/>
                  </a:moveTo>
                  <a:lnTo>
                    <a:pt x="604" y="40"/>
                  </a:lnTo>
                  <a:lnTo>
                    <a:pt x="623" y="40"/>
                  </a:lnTo>
                  <a:lnTo>
                    <a:pt x="623" y="50"/>
                  </a:lnTo>
                  <a:lnTo>
                    <a:pt x="604" y="50"/>
                  </a:lnTo>
                  <a:lnTo>
                    <a:pt x="604" y="50"/>
                  </a:lnTo>
                  <a:close/>
                  <a:moveTo>
                    <a:pt x="45" y="80"/>
                  </a:move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4" y="6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78" y="35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6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lnTo>
                    <a:pt x="45" y="80"/>
                  </a:lnTo>
                  <a:close/>
                  <a:moveTo>
                    <a:pt x="90" y="45"/>
                  </a:move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47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3" y="66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8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9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7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4" y="7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88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5"/>
                  </a:lnTo>
                  <a:close/>
                  <a:moveTo>
                    <a:pt x="93" y="50"/>
                  </a:moveTo>
                  <a:lnTo>
                    <a:pt x="93" y="40"/>
                  </a:lnTo>
                  <a:lnTo>
                    <a:pt x="112" y="40"/>
                  </a:lnTo>
                  <a:lnTo>
                    <a:pt x="112" y="50"/>
                  </a:lnTo>
                  <a:lnTo>
                    <a:pt x="93" y="50"/>
                  </a:lnTo>
                  <a:lnTo>
                    <a:pt x="93" y="50"/>
                  </a:lnTo>
                  <a:close/>
                  <a:moveTo>
                    <a:pt x="149" y="50"/>
                  </a:moveTo>
                  <a:lnTo>
                    <a:pt x="149" y="40"/>
                  </a:lnTo>
                  <a:lnTo>
                    <a:pt x="168" y="40"/>
                  </a:lnTo>
                  <a:lnTo>
                    <a:pt x="168" y="50"/>
                  </a:lnTo>
                  <a:lnTo>
                    <a:pt x="149" y="50"/>
                  </a:lnTo>
                  <a:lnTo>
                    <a:pt x="149" y="50"/>
                  </a:lnTo>
                  <a:close/>
                  <a:moveTo>
                    <a:pt x="206" y="50"/>
                  </a:moveTo>
                  <a:lnTo>
                    <a:pt x="206" y="40"/>
                  </a:lnTo>
                  <a:lnTo>
                    <a:pt x="225" y="40"/>
                  </a:lnTo>
                  <a:lnTo>
                    <a:pt x="225" y="50"/>
                  </a:lnTo>
                  <a:lnTo>
                    <a:pt x="206" y="50"/>
                  </a:lnTo>
                  <a:lnTo>
                    <a:pt x="206" y="50"/>
                  </a:lnTo>
                  <a:close/>
                  <a:moveTo>
                    <a:pt x="263" y="50"/>
                  </a:moveTo>
                  <a:lnTo>
                    <a:pt x="263" y="40"/>
                  </a:lnTo>
                  <a:lnTo>
                    <a:pt x="282" y="40"/>
                  </a:lnTo>
                  <a:lnTo>
                    <a:pt x="282" y="50"/>
                  </a:lnTo>
                  <a:lnTo>
                    <a:pt x="263" y="50"/>
                  </a:lnTo>
                  <a:lnTo>
                    <a:pt x="263" y="50"/>
                  </a:lnTo>
                  <a:close/>
                  <a:moveTo>
                    <a:pt x="320" y="50"/>
                  </a:moveTo>
                  <a:lnTo>
                    <a:pt x="320" y="40"/>
                  </a:lnTo>
                  <a:lnTo>
                    <a:pt x="339" y="40"/>
                  </a:lnTo>
                  <a:lnTo>
                    <a:pt x="339" y="50"/>
                  </a:lnTo>
                  <a:lnTo>
                    <a:pt x="320" y="50"/>
                  </a:lnTo>
                  <a:lnTo>
                    <a:pt x="320" y="50"/>
                  </a:lnTo>
                  <a:close/>
                  <a:moveTo>
                    <a:pt x="377" y="50"/>
                  </a:moveTo>
                  <a:lnTo>
                    <a:pt x="377" y="40"/>
                  </a:lnTo>
                  <a:lnTo>
                    <a:pt x="395" y="40"/>
                  </a:lnTo>
                  <a:lnTo>
                    <a:pt x="395" y="50"/>
                  </a:lnTo>
                  <a:lnTo>
                    <a:pt x="377" y="50"/>
                  </a:lnTo>
                  <a:lnTo>
                    <a:pt x="377" y="50"/>
                  </a:lnTo>
                  <a:close/>
                  <a:moveTo>
                    <a:pt x="433" y="50"/>
                  </a:moveTo>
                  <a:lnTo>
                    <a:pt x="433" y="40"/>
                  </a:lnTo>
                  <a:lnTo>
                    <a:pt x="452" y="40"/>
                  </a:lnTo>
                  <a:lnTo>
                    <a:pt x="452" y="50"/>
                  </a:lnTo>
                  <a:lnTo>
                    <a:pt x="433" y="50"/>
                  </a:lnTo>
                  <a:lnTo>
                    <a:pt x="433" y="50"/>
                  </a:lnTo>
                  <a:close/>
                  <a:moveTo>
                    <a:pt x="490" y="50"/>
                  </a:moveTo>
                  <a:lnTo>
                    <a:pt x="490" y="40"/>
                  </a:lnTo>
                  <a:lnTo>
                    <a:pt x="509" y="40"/>
                  </a:lnTo>
                  <a:lnTo>
                    <a:pt x="509" y="50"/>
                  </a:lnTo>
                  <a:lnTo>
                    <a:pt x="490" y="50"/>
                  </a:lnTo>
                  <a:lnTo>
                    <a:pt x="490" y="50"/>
                  </a:lnTo>
                  <a:close/>
                  <a:moveTo>
                    <a:pt x="547" y="50"/>
                  </a:moveTo>
                  <a:lnTo>
                    <a:pt x="547" y="40"/>
                  </a:lnTo>
                  <a:lnTo>
                    <a:pt x="566" y="40"/>
                  </a:lnTo>
                  <a:lnTo>
                    <a:pt x="566" y="50"/>
                  </a:lnTo>
                  <a:lnTo>
                    <a:pt x="547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7411864" y="3667623"/>
              <a:ext cx="603361" cy="239085"/>
            </a:xfrm>
            <a:custGeom>
              <a:avLst/>
              <a:gdLst>
                <a:gd name="T0" fmla="*/ 52 w 641"/>
                <a:gd name="T1" fmla="*/ 244 h 254"/>
                <a:gd name="T2" fmla="*/ 60 w 641"/>
                <a:gd name="T3" fmla="*/ 242 h 254"/>
                <a:gd name="T4" fmla="*/ 64 w 641"/>
                <a:gd name="T5" fmla="*/ 237 h 254"/>
                <a:gd name="T6" fmla="*/ 71 w 641"/>
                <a:gd name="T7" fmla="*/ 232 h 254"/>
                <a:gd name="T8" fmla="*/ 76 w 641"/>
                <a:gd name="T9" fmla="*/ 228 h 254"/>
                <a:gd name="T10" fmla="*/ 78 w 641"/>
                <a:gd name="T11" fmla="*/ 220 h 254"/>
                <a:gd name="T12" fmla="*/ 81 w 641"/>
                <a:gd name="T13" fmla="*/ 213 h 254"/>
                <a:gd name="T14" fmla="*/ 81 w 641"/>
                <a:gd name="T15" fmla="*/ 206 h 254"/>
                <a:gd name="T16" fmla="*/ 81 w 641"/>
                <a:gd name="T17" fmla="*/ 199 h 254"/>
                <a:gd name="T18" fmla="*/ 76 w 641"/>
                <a:gd name="T19" fmla="*/ 192 h 254"/>
                <a:gd name="T20" fmla="*/ 74 w 641"/>
                <a:gd name="T21" fmla="*/ 185 h 254"/>
                <a:gd name="T22" fmla="*/ 69 w 641"/>
                <a:gd name="T23" fmla="*/ 180 h 254"/>
                <a:gd name="T24" fmla="*/ 62 w 641"/>
                <a:gd name="T25" fmla="*/ 176 h 254"/>
                <a:gd name="T26" fmla="*/ 55 w 641"/>
                <a:gd name="T27" fmla="*/ 173 h 254"/>
                <a:gd name="T28" fmla="*/ 48 w 641"/>
                <a:gd name="T29" fmla="*/ 173 h 254"/>
                <a:gd name="T30" fmla="*/ 41 w 641"/>
                <a:gd name="T31" fmla="*/ 173 h 254"/>
                <a:gd name="T32" fmla="*/ 34 w 641"/>
                <a:gd name="T33" fmla="*/ 176 h 254"/>
                <a:gd name="T34" fmla="*/ 26 w 641"/>
                <a:gd name="T35" fmla="*/ 178 h 254"/>
                <a:gd name="T36" fmla="*/ 19 w 641"/>
                <a:gd name="T37" fmla="*/ 183 h 254"/>
                <a:gd name="T38" fmla="*/ 15 w 641"/>
                <a:gd name="T39" fmla="*/ 187 h 254"/>
                <a:gd name="T40" fmla="*/ 12 w 641"/>
                <a:gd name="T41" fmla="*/ 194 h 254"/>
                <a:gd name="T42" fmla="*/ 10 w 641"/>
                <a:gd name="T43" fmla="*/ 202 h 254"/>
                <a:gd name="T44" fmla="*/ 10 w 641"/>
                <a:gd name="T45" fmla="*/ 209 h 254"/>
                <a:gd name="T46" fmla="*/ 10 w 641"/>
                <a:gd name="T47" fmla="*/ 218 h 254"/>
                <a:gd name="T48" fmla="*/ 12 w 641"/>
                <a:gd name="T49" fmla="*/ 225 h 254"/>
                <a:gd name="T50" fmla="*/ 17 w 641"/>
                <a:gd name="T51" fmla="*/ 230 h 254"/>
                <a:gd name="T52" fmla="*/ 22 w 641"/>
                <a:gd name="T53" fmla="*/ 235 h 254"/>
                <a:gd name="T54" fmla="*/ 29 w 641"/>
                <a:gd name="T55" fmla="*/ 239 h 254"/>
                <a:gd name="T56" fmla="*/ 36 w 641"/>
                <a:gd name="T57" fmla="*/ 242 h 254"/>
                <a:gd name="T58" fmla="*/ 43 w 641"/>
                <a:gd name="T59" fmla="*/ 244 h 254"/>
                <a:gd name="T60" fmla="*/ 90 w 641"/>
                <a:gd name="T61" fmla="*/ 213 h 254"/>
                <a:gd name="T62" fmla="*/ 88 w 641"/>
                <a:gd name="T63" fmla="*/ 223 h 254"/>
                <a:gd name="T64" fmla="*/ 83 w 641"/>
                <a:gd name="T65" fmla="*/ 232 h 254"/>
                <a:gd name="T66" fmla="*/ 78 w 641"/>
                <a:gd name="T67" fmla="*/ 239 h 254"/>
                <a:gd name="T68" fmla="*/ 71 w 641"/>
                <a:gd name="T69" fmla="*/ 244 h 254"/>
                <a:gd name="T70" fmla="*/ 64 w 641"/>
                <a:gd name="T71" fmla="*/ 249 h 254"/>
                <a:gd name="T72" fmla="*/ 55 w 641"/>
                <a:gd name="T73" fmla="*/ 254 h 254"/>
                <a:gd name="T74" fmla="*/ 45 w 641"/>
                <a:gd name="T75" fmla="*/ 254 h 254"/>
                <a:gd name="T76" fmla="*/ 36 w 641"/>
                <a:gd name="T77" fmla="*/ 251 h 254"/>
                <a:gd name="T78" fmla="*/ 26 w 641"/>
                <a:gd name="T79" fmla="*/ 249 h 254"/>
                <a:gd name="T80" fmla="*/ 17 w 641"/>
                <a:gd name="T81" fmla="*/ 244 h 254"/>
                <a:gd name="T82" fmla="*/ 12 w 641"/>
                <a:gd name="T83" fmla="*/ 237 h 254"/>
                <a:gd name="T84" fmla="*/ 5 w 641"/>
                <a:gd name="T85" fmla="*/ 230 h 254"/>
                <a:gd name="T86" fmla="*/ 3 w 641"/>
                <a:gd name="T87" fmla="*/ 223 h 254"/>
                <a:gd name="T88" fmla="*/ 0 w 641"/>
                <a:gd name="T89" fmla="*/ 213 h 254"/>
                <a:gd name="T90" fmla="*/ 0 w 641"/>
                <a:gd name="T91" fmla="*/ 202 h 254"/>
                <a:gd name="T92" fmla="*/ 3 w 641"/>
                <a:gd name="T93" fmla="*/ 194 h 254"/>
                <a:gd name="T94" fmla="*/ 8 w 641"/>
                <a:gd name="T95" fmla="*/ 185 h 254"/>
                <a:gd name="T96" fmla="*/ 12 w 641"/>
                <a:gd name="T97" fmla="*/ 178 h 254"/>
                <a:gd name="T98" fmla="*/ 19 w 641"/>
                <a:gd name="T99" fmla="*/ 171 h 254"/>
                <a:gd name="T100" fmla="*/ 26 w 641"/>
                <a:gd name="T101" fmla="*/ 166 h 254"/>
                <a:gd name="T102" fmla="*/ 36 w 641"/>
                <a:gd name="T103" fmla="*/ 164 h 254"/>
                <a:gd name="T104" fmla="*/ 45 w 641"/>
                <a:gd name="T105" fmla="*/ 164 h 254"/>
                <a:gd name="T106" fmla="*/ 55 w 641"/>
                <a:gd name="T107" fmla="*/ 164 h 254"/>
                <a:gd name="T108" fmla="*/ 64 w 641"/>
                <a:gd name="T109" fmla="*/ 166 h 254"/>
                <a:gd name="T110" fmla="*/ 71 w 641"/>
                <a:gd name="T111" fmla="*/ 171 h 254"/>
                <a:gd name="T112" fmla="*/ 78 w 641"/>
                <a:gd name="T113" fmla="*/ 178 h 254"/>
                <a:gd name="T114" fmla="*/ 86 w 641"/>
                <a:gd name="T115" fmla="*/ 185 h 254"/>
                <a:gd name="T116" fmla="*/ 88 w 641"/>
                <a:gd name="T117" fmla="*/ 194 h 254"/>
                <a:gd name="T118" fmla="*/ 90 w 641"/>
                <a:gd name="T119" fmla="*/ 204 h 254"/>
                <a:gd name="T120" fmla="*/ 227 w 641"/>
                <a:gd name="T121" fmla="*/ 213 h 254"/>
                <a:gd name="T122" fmla="*/ 549 w 641"/>
                <a:gd name="T123" fmla="*/ 20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1" h="254">
                  <a:moveTo>
                    <a:pt x="641" y="19"/>
                  </a:moveTo>
                  <a:lnTo>
                    <a:pt x="632" y="19"/>
                  </a:lnTo>
                  <a:lnTo>
                    <a:pt x="632" y="0"/>
                  </a:lnTo>
                  <a:lnTo>
                    <a:pt x="641" y="0"/>
                  </a:lnTo>
                  <a:lnTo>
                    <a:pt x="641" y="19"/>
                  </a:lnTo>
                  <a:lnTo>
                    <a:pt x="641" y="19"/>
                  </a:lnTo>
                  <a:close/>
                  <a:moveTo>
                    <a:pt x="45" y="244"/>
                  </a:move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57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39"/>
                  </a:lnTo>
                  <a:lnTo>
                    <a:pt x="60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7" y="237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69" y="235"/>
                  </a:lnTo>
                  <a:lnTo>
                    <a:pt x="71" y="235"/>
                  </a:lnTo>
                  <a:lnTo>
                    <a:pt x="71" y="235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4" y="232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28"/>
                  </a:lnTo>
                  <a:lnTo>
                    <a:pt x="74" y="228"/>
                  </a:lnTo>
                  <a:lnTo>
                    <a:pt x="74" y="228"/>
                  </a:lnTo>
                  <a:lnTo>
                    <a:pt x="74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6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78" y="199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80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8"/>
                  </a:lnTo>
                  <a:lnTo>
                    <a:pt x="62" y="178"/>
                  </a:lnTo>
                  <a:lnTo>
                    <a:pt x="62" y="178"/>
                  </a:lnTo>
                  <a:lnTo>
                    <a:pt x="62" y="178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2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4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3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5" y="187"/>
                  </a:lnTo>
                  <a:lnTo>
                    <a:pt x="15" y="187"/>
                  </a:lnTo>
                  <a:lnTo>
                    <a:pt x="15" y="187"/>
                  </a:lnTo>
                  <a:lnTo>
                    <a:pt x="15" y="187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0"/>
                  </a:lnTo>
                  <a:lnTo>
                    <a:pt x="15" y="192"/>
                  </a:lnTo>
                  <a:lnTo>
                    <a:pt x="15" y="192"/>
                  </a:lnTo>
                  <a:lnTo>
                    <a:pt x="15" y="192"/>
                  </a:lnTo>
                  <a:lnTo>
                    <a:pt x="15" y="192"/>
                  </a:lnTo>
                  <a:lnTo>
                    <a:pt x="15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2" y="197"/>
                  </a:lnTo>
                  <a:lnTo>
                    <a:pt x="10" y="197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2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5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7" y="228"/>
                  </a:lnTo>
                  <a:lnTo>
                    <a:pt x="17" y="228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0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2"/>
                  </a:lnTo>
                  <a:lnTo>
                    <a:pt x="19" y="235"/>
                  </a:lnTo>
                  <a:lnTo>
                    <a:pt x="19" y="235"/>
                  </a:lnTo>
                  <a:lnTo>
                    <a:pt x="19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1" y="239"/>
                  </a:lnTo>
                  <a:lnTo>
                    <a:pt x="31" y="239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4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38" y="242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38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1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3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5" y="244"/>
                  </a:lnTo>
                  <a:close/>
                  <a:moveTo>
                    <a:pt x="90" y="209"/>
                  </a:moveTo>
                  <a:lnTo>
                    <a:pt x="90" y="209"/>
                  </a:lnTo>
                  <a:lnTo>
                    <a:pt x="90" y="209"/>
                  </a:lnTo>
                  <a:lnTo>
                    <a:pt x="90" y="209"/>
                  </a:lnTo>
                  <a:lnTo>
                    <a:pt x="90" y="209"/>
                  </a:lnTo>
                  <a:lnTo>
                    <a:pt x="90" y="209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28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6" y="230"/>
                  </a:lnTo>
                  <a:lnTo>
                    <a:pt x="83" y="230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83" y="235"/>
                  </a:lnTo>
                  <a:lnTo>
                    <a:pt x="83" y="235"/>
                  </a:lnTo>
                  <a:lnTo>
                    <a:pt x="83" y="235"/>
                  </a:lnTo>
                  <a:lnTo>
                    <a:pt x="83" y="235"/>
                  </a:lnTo>
                  <a:lnTo>
                    <a:pt x="83" y="235"/>
                  </a:lnTo>
                  <a:lnTo>
                    <a:pt x="81" y="235"/>
                  </a:lnTo>
                  <a:lnTo>
                    <a:pt x="81" y="235"/>
                  </a:lnTo>
                  <a:lnTo>
                    <a:pt x="81" y="235"/>
                  </a:lnTo>
                  <a:lnTo>
                    <a:pt x="81" y="235"/>
                  </a:lnTo>
                  <a:lnTo>
                    <a:pt x="81" y="235"/>
                  </a:lnTo>
                  <a:lnTo>
                    <a:pt x="81" y="235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81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6" y="239"/>
                  </a:lnTo>
                  <a:lnTo>
                    <a:pt x="76" y="239"/>
                  </a:lnTo>
                  <a:lnTo>
                    <a:pt x="76" y="239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6" y="242"/>
                  </a:lnTo>
                  <a:lnTo>
                    <a:pt x="74" y="242"/>
                  </a:lnTo>
                  <a:lnTo>
                    <a:pt x="74" y="242"/>
                  </a:lnTo>
                  <a:lnTo>
                    <a:pt x="74" y="242"/>
                  </a:lnTo>
                  <a:lnTo>
                    <a:pt x="74" y="242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7" y="246"/>
                  </a:lnTo>
                  <a:lnTo>
                    <a:pt x="67" y="246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7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4" y="249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60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7" y="251"/>
                  </a:lnTo>
                  <a:lnTo>
                    <a:pt x="55" y="251"/>
                  </a:lnTo>
                  <a:lnTo>
                    <a:pt x="55" y="251"/>
                  </a:lnTo>
                  <a:lnTo>
                    <a:pt x="55" y="251"/>
                  </a:lnTo>
                  <a:lnTo>
                    <a:pt x="55" y="251"/>
                  </a:lnTo>
                  <a:lnTo>
                    <a:pt x="55" y="254"/>
                  </a:lnTo>
                  <a:lnTo>
                    <a:pt x="55" y="254"/>
                  </a:lnTo>
                  <a:lnTo>
                    <a:pt x="55" y="254"/>
                  </a:lnTo>
                  <a:lnTo>
                    <a:pt x="55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2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8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3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1"/>
                  </a:lnTo>
                  <a:lnTo>
                    <a:pt x="36" y="251"/>
                  </a:lnTo>
                  <a:lnTo>
                    <a:pt x="36" y="251"/>
                  </a:lnTo>
                  <a:lnTo>
                    <a:pt x="36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4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31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9" y="249"/>
                  </a:lnTo>
                  <a:lnTo>
                    <a:pt x="29" y="249"/>
                  </a:lnTo>
                  <a:lnTo>
                    <a:pt x="29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4"/>
                  </a:lnTo>
                  <a:lnTo>
                    <a:pt x="17" y="242"/>
                  </a:lnTo>
                  <a:lnTo>
                    <a:pt x="17" y="242"/>
                  </a:lnTo>
                  <a:lnTo>
                    <a:pt x="17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42"/>
                  </a:lnTo>
                  <a:lnTo>
                    <a:pt x="15" y="239"/>
                  </a:lnTo>
                  <a:lnTo>
                    <a:pt x="15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37"/>
                  </a:lnTo>
                  <a:lnTo>
                    <a:pt x="12" y="237"/>
                  </a:lnTo>
                  <a:lnTo>
                    <a:pt x="12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7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8" y="235"/>
                  </a:lnTo>
                  <a:lnTo>
                    <a:pt x="8" y="235"/>
                  </a:lnTo>
                  <a:lnTo>
                    <a:pt x="8" y="235"/>
                  </a:lnTo>
                  <a:lnTo>
                    <a:pt x="8" y="235"/>
                  </a:lnTo>
                  <a:lnTo>
                    <a:pt x="8" y="235"/>
                  </a:lnTo>
                  <a:lnTo>
                    <a:pt x="8" y="235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3" y="228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3" y="220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3" y="197"/>
                  </a:lnTo>
                  <a:lnTo>
                    <a:pt x="3" y="197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2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5" y="190"/>
                  </a:lnTo>
                  <a:lnTo>
                    <a:pt x="5" y="190"/>
                  </a:lnTo>
                  <a:lnTo>
                    <a:pt x="5" y="190"/>
                  </a:lnTo>
                  <a:lnTo>
                    <a:pt x="5" y="190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5" y="185"/>
                  </a:lnTo>
                  <a:lnTo>
                    <a:pt x="5" y="185"/>
                  </a:lnTo>
                  <a:lnTo>
                    <a:pt x="5" y="185"/>
                  </a:lnTo>
                  <a:lnTo>
                    <a:pt x="5" y="185"/>
                  </a:lnTo>
                  <a:lnTo>
                    <a:pt x="5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3"/>
                  </a:lnTo>
                  <a:lnTo>
                    <a:pt x="8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6"/>
                  </a:lnTo>
                  <a:lnTo>
                    <a:pt x="15" y="173"/>
                  </a:lnTo>
                  <a:lnTo>
                    <a:pt x="15" y="173"/>
                  </a:lnTo>
                  <a:lnTo>
                    <a:pt x="15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7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19" y="171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6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4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48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4" y="171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4" y="173"/>
                  </a:lnTo>
                  <a:lnTo>
                    <a:pt x="76" y="173"/>
                  </a:lnTo>
                  <a:lnTo>
                    <a:pt x="76" y="173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1" y="178"/>
                  </a:lnTo>
                  <a:lnTo>
                    <a:pt x="81" y="178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1" y="180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3"/>
                  </a:lnTo>
                  <a:lnTo>
                    <a:pt x="83" y="185"/>
                  </a:lnTo>
                  <a:lnTo>
                    <a:pt x="83" y="185"/>
                  </a:lnTo>
                  <a:lnTo>
                    <a:pt x="83" y="185"/>
                  </a:lnTo>
                  <a:lnTo>
                    <a:pt x="83" y="185"/>
                  </a:lnTo>
                  <a:lnTo>
                    <a:pt x="83" y="185"/>
                  </a:lnTo>
                  <a:lnTo>
                    <a:pt x="83" y="185"/>
                  </a:lnTo>
                  <a:lnTo>
                    <a:pt x="86" y="185"/>
                  </a:lnTo>
                  <a:lnTo>
                    <a:pt x="86" y="185"/>
                  </a:lnTo>
                  <a:lnTo>
                    <a:pt x="86" y="185"/>
                  </a:lnTo>
                  <a:lnTo>
                    <a:pt x="86" y="185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87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8" y="190"/>
                  </a:lnTo>
                  <a:lnTo>
                    <a:pt x="88" y="190"/>
                  </a:lnTo>
                  <a:lnTo>
                    <a:pt x="88" y="190"/>
                  </a:lnTo>
                  <a:lnTo>
                    <a:pt x="88" y="190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7"/>
                  </a:lnTo>
                  <a:lnTo>
                    <a:pt x="88" y="197"/>
                  </a:lnTo>
                  <a:lnTo>
                    <a:pt x="88" y="197"/>
                  </a:lnTo>
                  <a:lnTo>
                    <a:pt x="88" y="197"/>
                  </a:lnTo>
                  <a:lnTo>
                    <a:pt x="90" y="197"/>
                  </a:lnTo>
                  <a:lnTo>
                    <a:pt x="90" y="197"/>
                  </a:lnTo>
                  <a:lnTo>
                    <a:pt x="90" y="197"/>
                  </a:lnTo>
                  <a:lnTo>
                    <a:pt x="90" y="197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199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2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0" y="209"/>
                  </a:lnTo>
                  <a:lnTo>
                    <a:pt x="90" y="209"/>
                  </a:lnTo>
                  <a:lnTo>
                    <a:pt x="90" y="209"/>
                  </a:lnTo>
                  <a:lnTo>
                    <a:pt x="90" y="209"/>
                  </a:lnTo>
                  <a:close/>
                  <a:moveTo>
                    <a:pt x="95" y="213"/>
                  </a:moveTo>
                  <a:lnTo>
                    <a:pt x="95" y="204"/>
                  </a:lnTo>
                  <a:lnTo>
                    <a:pt x="114" y="204"/>
                  </a:lnTo>
                  <a:lnTo>
                    <a:pt x="114" y="213"/>
                  </a:lnTo>
                  <a:lnTo>
                    <a:pt x="95" y="213"/>
                  </a:lnTo>
                  <a:lnTo>
                    <a:pt x="95" y="213"/>
                  </a:lnTo>
                  <a:close/>
                  <a:moveTo>
                    <a:pt x="152" y="213"/>
                  </a:moveTo>
                  <a:lnTo>
                    <a:pt x="152" y="204"/>
                  </a:lnTo>
                  <a:lnTo>
                    <a:pt x="171" y="204"/>
                  </a:lnTo>
                  <a:lnTo>
                    <a:pt x="171" y="213"/>
                  </a:lnTo>
                  <a:lnTo>
                    <a:pt x="152" y="213"/>
                  </a:lnTo>
                  <a:lnTo>
                    <a:pt x="152" y="213"/>
                  </a:lnTo>
                  <a:close/>
                  <a:moveTo>
                    <a:pt x="209" y="213"/>
                  </a:moveTo>
                  <a:lnTo>
                    <a:pt x="209" y="204"/>
                  </a:lnTo>
                  <a:lnTo>
                    <a:pt x="227" y="204"/>
                  </a:lnTo>
                  <a:lnTo>
                    <a:pt x="227" y="213"/>
                  </a:lnTo>
                  <a:lnTo>
                    <a:pt x="209" y="213"/>
                  </a:lnTo>
                  <a:lnTo>
                    <a:pt x="209" y="213"/>
                  </a:lnTo>
                  <a:close/>
                  <a:moveTo>
                    <a:pt x="265" y="213"/>
                  </a:moveTo>
                  <a:lnTo>
                    <a:pt x="265" y="204"/>
                  </a:lnTo>
                  <a:lnTo>
                    <a:pt x="284" y="204"/>
                  </a:lnTo>
                  <a:lnTo>
                    <a:pt x="284" y="213"/>
                  </a:lnTo>
                  <a:lnTo>
                    <a:pt x="265" y="213"/>
                  </a:lnTo>
                  <a:lnTo>
                    <a:pt x="265" y="213"/>
                  </a:lnTo>
                  <a:close/>
                  <a:moveTo>
                    <a:pt x="322" y="213"/>
                  </a:moveTo>
                  <a:lnTo>
                    <a:pt x="322" y="204"/>
                  </a:lnTo>
                  <a:lnTo>
                    <a:pt x="341" y="204"/>
                  </a:lnTo>
                  <a:lnTo>
                    <a:pt x="341" y="213"/>
                  </a:lnTo>
                  <a:lnTo>
                    <a:pt x="322" y="213"/>
                  </a:lnTo>
                  <a:lnTo>
                    <a:pt x="322" y="213"/>
                  </a:lnTo>
                  <a:close/>
                  <a:moveTo>
                    <a:pt x="379" y="213"/>
                  </a:moveTo>
                  <a:lnTo>
                    <a:pt x="379" y="204"/>
                  </a:lnTo>
                  <a:lnTo>
                    <a:pt x="398" y="204"/>
                  </a:lnTo>
                  <a:lnTo>
                    <a:pt x="398" y="213"/>
                  </a:lnTo>
                  <a:lnTo>
                    <a:pt x="379" y="213"/>
                  </a:lnTo>
                  <a:lnTo>
                    <a:pt x="379" y="213"/>
                  </a:lnTo>
                  <a:close/>
                  <a:moveTo>
                    <a:pt x="436" y="213"/>
                  </a:moveTo>
                  <a:lnTo>
                    <a:pt x="436" y="204"/>
                  </a:lnTo>
                  <a:lnTo>
                    <a:pt x="455" y="204"/>
                  </a:lnTo>
                  <a:lnTo>
                    <a:pt x="455" y="213"/>
                  </a:lnTo>
                  <a:lnTo>
                    <a:pt x="436" y="213"/>
                  </a:lnTo>
                  <a:lnTo>
                    <a:pt x="436" y="213"/>
                  </a:lnTo>
                  <a:close/>
                  <a:moveTo>
                    <a:pt x="492" y="213"/>
                  </a:moveTo>
                  <a:lnTo>
                    <a:pt x="492" y="204"/>
                  </a:lnTo>
                  <a:lnTo>
                    <a:pt x="511" y="204"/>
                  </a:lnTo>
                  <a:lnTo>
                    <a:pt x="511" y="213"/>
                  </a:lnTo>
                  <a:lnTo>
                    <a:pt x="492" y="213"/>
                  </a:lnTo>
                  <a:lnTo>
                    <a:pt x="492" y="213"/>
                  </a:lnTo>
                  <a:close/>
                  <a:moveTo>
                    <a:pt x="549" y="213"/>
                  </a:moveTo>
                  <a:lnTo>
                    <a:pt x="549" y="204"/>
                  </a:lnTo>
                  <a:lnTo>
                    <a:pt x="568" y="204"/>
                  </a:lnTo>
                  <a:lnTo>
                    <a:pt x="568" y="213"/>
                  </a:lnTo>
                  <a:lnTo>
                    <a:pt x="549" y="213"/>
                  </a:lnTo>
                  <a:lnTo>
                    <a:pt x="549" y="213"/>
                  </a:lnTo>
                  <a:close/>
                  <a:moveTo>
                    <a:pt x="606" y="213"/>
                  </a:moveTo>
                  <a:lnTo>
                    <a:pt x="606" y="204"/>
                  </a:lnTo>
                  <a:lnTo>
                    <a:pt x="613" y="204"/>
                  </a:lnTo>
                  <a:lnTo>
                    <a:pt x="613" y="204"/>
                  </a:lnTo>
                  <a:lnTo>
                    <a:pt x="615" y="204"/>
                  </a:lnTo>
                  <a:lnTo>
                    <a:pt x="625" y="206"/>
                  </a:lnTo>
                  <a:lnTo>
                    <a:pt x="623" y="216"/>
                  </a:lnTo>
                  <a:lnTo>
                    <a:pt x="613" y="213"/>
                  </a:lnTo>
                  <a:lnTo>
                    <a:pt x="606" y="213"/>
                  </a:lnTo>
                  <a:lnTo>
                    <a:pt x="606" y="213"/>
                  </a:lnTo>
                  <a:close/>
                  <a:moveTo>
                    <a:pt x="641" y="190"/>
                  </a:moveTo>
                  <a:lnTo>
                    <a:pt x="632" y="190"/>
                  </a:lnTo>
                  <a:lnTo>
                    <a:pt x="632" y="171"/>
                  </a:lnTo>
                  <a:lnTo>
                    <a:pt x="641" y="171"/>
                  </a:lnTo>
                  <a:lnTo>
                    <a:pt x="641" y="190"/>
                  </a:lnTo>
                  <a:lnTo>
                    <a:pt x="641" y="190"/>
                  </a:lnTo>
                  <a:close/>
                  <a:moveTo>
                    <a:pt x="641" y="133"/>
                  </a:moveTo>
                  <a:lnTo>
                    <a:pt x="632" y="133"/>
                  </a:lnTo>
                  <a:lnTo>
                    <a:pt x="632" y="114"/>
                  </a:lnTo>
                  <a:lnTo>
                    <a:pt x="641" y="114"/>
                  </a:lnTo>
                  <a:lnTo>
                    <a:pt x="641" y="133"/>
                  </a:lnTo>
                  <a:lnTo>
                    <a:pt x="641" y="133"/>
                  </a:lnTo>
                  <a:close/>
                  <a:moveTo>
                    <a:pt x="641" y="76"/>
                  </a:moveTo>
                  <a:lnTo>
                    <a:pt x="632" y="76"/>
                  </a:lnTo>
                  <a:lnTo>
                    <a:pt x="632" y="57"/>
                  </a:lnTo>
                  <a:lnTo>
                    <a:pt x="641" y="57"/>
                  </a:lnTo>
                  <a:lnTo>
                    <a:pt x="641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6323744" y="2718812"/>
              <a:ext cx="396279" cy="224966"/>
            </a:xfrm>
            <a:custGeom>
              <a:avLst/>
              <a:gdLst>
                <a:gd name="connsiteX0" fmla="*/ 324742 w 396279"/>
                <a:gd name="connsiteY0" fmla="*/ 17884 h 224966"/>
                <a:gd name="connsiteX1" fmla="*/ 371688 w 396279"/>
                <a:gd name="connsiteY1" fmla="*/ 64627 h 224966"/>
                <a:gd name="connsiteX2" fmla="*/ 340391 w 396279"/>
                <a:gd name="connsiteY2" fmla="*/ 106918 h 224966"/>
                <a:gd name="connsiteX3" fmla="*/ 396279 w 396279"/>
                <a:gd name="connsiteY3" fmla="*/ 202629 h 224966"/>
                <a:gd name="connsiteX4" fmla="*/ 396279 w 396279"/>
                <a:gd name="connsiteY4" fmla="*/ 207081 h 224966"/>
                <a:gd name="connsiteX5" fmla="*/ 293445 w 396279"/>
                <a:gd name="connsiteY5" fmla="*/ 207081 h 224966"/>
                <a:gd name="connsiteX6" fmla="*/ 273325 w 396279"/>
                <a:gd name="connsiteY6" fmla="*/ 140306 h 224966"/>
                <a:gd name="connsiteX7" fmla="*/ 271089 w 396279"/>
                <a:gd name="connsiteY7" fmla="*/ 135854 h 224966"/>
                <a:gd name="connsiteX8" fmla="*/ 309093 w 396279"/>
                <a:gd name="connsiteY8" fmla="*/ 106918 h 224966"/>
                <a:gd name="connsiteX9" fmla="*/ 277796 w 396279"/>
                <a:gd name="connsiteY9" fmla="*/ 64627 h 224966"/>
                <a:gd name="connsiteX10" fmla="*/ 324742 w 396279"/>
                <a:gd name="connsiteY10" fmla="*/ 17884 h 224966"/>
                <a:gd name="connsiteX11" fmla="*/ 70999 w 396279"/>
                <a:gd name="connsiteY11" fmla="*/ 17884 h 224966"/>
                <a:gd name="connsiteX12" fmla="*/ 117593 w 396279"/>
                <a:gd name="connsiteY12" fmla="*/ 64627 h 224966"/>
                <a:gd name="connsiteX13" fmla="*/ 86530 w 396279"/>
                <a:gd name="connsiteY13" fmla="*/ 106918 h 224966"/>
                <a:gd name="connsiteX14" fmla="*/ 124249 w 396279"/>
                <a:gd name="connsiteY14" fmla="*/ 135854 h 224966"/>
                <a:gd name="connsiteX15" fmla="*/ 122030 w 396279"/>
                <a:gd name="connsiteY15" fmla="*/ 140306 h 224966"/>
                <a:gd name="connsiteX16" fmla="*/ 102061 w 396279"/>
                <a:gd name="connsiteY16" fmla="*/ 207081 h 224966"/>
                <a:gd name="connsiteX17" fmla="*/ 0 w 396279"/>
                <a:gd name="connsiteY17" fmla="*/ 207081 h 224966"/>
                <a:gd name="connsiteX18" fmla="*/ 0 w 396279"/>
                <a:gd name="connsiteY18" fmla="*/ 202629 h 224966"/>
                <a:gd name="connsiteX19" fmla="*/ 57687 w 396279"/>
                <a:gd name="connsiteY19" fmla="*/ 106918 h 224966"/>
                <a:gd name="connsiteX20" fmla="*/ 24406 w 396279"/>
                <a:gd name="connsiteY20" fmla="*/ 64627 h 224966"/>
                <a:gd name="connsiteX21" fmla="*/ 70999 w 396279"/>
                <a:gd name="connsiteY21" fmla="*/ 17884 h 224966"/>
                <a:gd name="connsiteX22" fmla="*/ 197669 w 396279"/>
                <a:gd name="connsiteY22" fmla="*/ 0 h 224966"/>
                <a:gd name="connsiteX23" fmla="*/ 253402 w 396279"/>
                <a:gd name="connsiteY23" fmla="*/ 53457 h 224966"/>
                <a:gd name="connsiteX24" fmla="*/ 215503 w 396279"/>
                <a:gd name="connsiteY24" fmla="*/ 104687 h 224966"/>
                <a:gd name="connsiteX25" fmla="*/ 282384 w 396279"/>
                <a:gd name="connsiteY25" fmla="*/ 218284 h 224966"/>
                <a:gd name="connsiteX26" fmla="*/ 282384 w 396279"/>
                <a:gd name="connsiteY26" fmla="*/ 224966 h 224966"/>
                <a:gd name="connsiteX27" fmla="*/ 112954 w 396279"/>
                <a:gd name="connsiteY27" fmla="*/ 224966 h 224966"/>
                <a:gd name="connsiteX28" fmla="*/ 112954 w 396279"/>
                <a:gd name="connsiteY28" fmla="*/ 218284 h 224966"/>
                <a:gd name="connsiteX29" fmla="*/ 179834 w 396279"/>
                <a:gd name="connsiteY29" fmla="*/ 104687 h 224966"/>
                <a:gd name="connsiteX30" fmla="*/ 141935 w 396279"/>
                <a:gd name="connsiteY30" fmla="*/ 53457 h 224966"/>
                <a:gd name="connsiteX31" fmla="*/ 197669 w 396279"/>
                <a:gd name="connsiteY31" fmla="*/ 0 h 22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6279" h="224966">
                  <a:moveTo>
                    <a:pt x="324742" y="17884"/>
                  </a:moveTo>
                  <a:cubicBezTo>
                    <a:pt x="349333" y="17884"/>
                    <a:pt x="371688" y="37917"/>
                    <a:pt x="371688" y="64627"/>
                  </a:cubicBezTo>
                  <a:cubicBezTo>
                    <a:pt x="371688" y="84660"/>
                    <a:pt x="358275" y="100240"/>
                    <a:pt x="340391" y="106918"/>
                  </a:cubicBezTo>
                  <a:cubicBezTo>
                    <a:pt x="371688" y="115821"/>
                    <a:pt x="396279" y="155887"/>
                    <a:pt x="396279" y="202629"/>
                  </a:cubicBezTo>
                  <a:cubicBezTo>
                    <a:pt x="396279" y="202629"/>
                    <a:pt x="396279" y="204855"/>
                    <a:pt x="396279" y="207081"/>
                  </a:cubicBezTo>
                  <a:cubicBezTo>
                    <a:pt x="396279" y="207081"/>
                    <a:pt x="396279" y="207081"/>
                    <a:pt x="293445" y="207081"/>
                  </a:cubicBezTo>
                  <a:cubicBezTo>
                    <a:pt x="291209" y="182597"/>
                    <a:pt x="284502" y="160338"/>
                    <a:pt x="273325" y="140306"/>
                  </a:cubicBezTo>
                  <a:cubicBezTo>
                    <a:pt x="273325" y="138080"/>
                    <a:pt x="271089" y="138080"/>
                    <a:pt x="271089" y="135854"/>
                  </a:cubicBezTo>
                  <a:cubicBezTo>
                    <a:pt x="280031" y="122499"/>
                    <a:pt x="293445" y="111370"/>
                    <a:pt x="309093" y="106918"/>
                  </a:cubicBezTo>
                  <a:cubicBezTo>
                    <a:pt x="291209" y="100240"/>
                    <a:pt x="277796" y="84660"/>
                    <a:pt x="277796" y="64627"/>
                  </a:cubicBezTo>
                  <a:cubicBezTo>
                    <a:pt x="277796" y="37917"/>
                    <a:pt x="297916" y="17884"/>
                    <a:pt x="324742" y="17884"/>
                  </a:cubicBezTo>
                  <a:close/>
                  <a:moveTo>
                    <a:pt x="70999" y="17884"/>
                  </a:moveTo>
                  <a:cubicBezTo>
                    <a:pt x="97624" y="17884"/>
                    <a:pt x="117593" y="37917"/>
                    <a:pt x="117593" y="64627"/>
                  </a:cubicBezTo>
                  <a:cubicBezTo>
                    <a:pt x="117593" y="84660"/>
                    <a:pt x="104280" y="100240"/>
                    <a:pt x="86530" y="106918"/>
                  </a:cubicBezTo>
                  <a:cubicBezTo>
                    <a:pt x="102061" y="111370"/>
                    <a:pt x="115374" y="122499"/>
                    <a:pt x="124249" y="135854"/>
                  </a:cubicBezTo>
                  <a:cubicBezTo>
                    <a:pt x="124249" y="138080"/>
                    <a:pt x="122030" y="138080"/>
                    <a:pt x="122030" y="140306"/>
                  </a:cubicBezTo>
                  <a:cubicBezTo>
                    <a:pt x="110936" y="160338"/>
                    <a:pt x="104280" y="182597"/>
                    <a:pt x="102061" y="207081"/>
                  </a:cubicBezTo>
                  <a:cubicBezTo>
                    <a:pt x="102061" y="207081"/>
                    <a:pt x="102061" y="207081"/>
                    <a:pt x="0" y="207081"/>
                  </a:cubicBezTo>
                  <a:cubicBezTo>
                    <a:pt x="0" y="204855"/>
                    <a:pt x="0" y="202629"/>
                    <a:pt x="0" y="202629"/>
                  </a:cubicBezTo>
                  <a:cubicBezTo>
                    <a:pt x="0" y="155887"/>
                    <a:pt x="24406" y="115821"/>
                    <a:pt x="57687" y="106918"/>
                  </a:cubicBezTo>
                  <a:cubicBezTo>
                    <a:pt x="37718" y="100240"/>
                    <a:pt x="24406" y="84660"/>
                    <a:pt x="24406" y="64627"/>
                  </a:cubicBezTo>
                  <a:cubicBezTo>
                    <a:pt x="24406" y="37917"/>
                    <a:pt x="46593" y="17884"/>
                    <a:pt x="70999" y="17884"/>
                  </a:cubicBezTo>
                  <a:close/>
                  <a:moveTo>
                    <a:pt x="197669" y="0"/>
                  </a:moveTo>
                  <a:cubicBezTo>
                    <a:pt x="228880" y="0"/>
                    <a:pt x="253402" y="24501"/>
                    <a:pt x="253402" y="53457"/>
                  </a:cubicBezTo>
                  <a:cubicBezTo>
                    <a:pt x="253402" y="77959"/>
                    <a:pt x="237797" y="98005"/>
                    <a:pt x="215503" y="104687"/>
                  </a:cubicBezTo>
                  <a:cubicBezTo>
                    <a:pt x="253402" y="115824"/>
                    <a:pt x="282384" y="162599"/>
                    <a:pt x="282384" y="218284"/>
                  </a:cubicBezTo>
                  <a:cubicBezTo>
                    <a:pt x="282384" y="220511"/>
                    <a:pt x="282384" y="222739"/>
                    <a:pt x="282384" y="224966"/>
                  </a:cubicBezTo>
                  <a:cubicBezTo>
                    <a:pt x="282384" y="224966"/>
                    <a:pt x="282384" y="224966"/>
                    <a:pt x="112954" y="224966"/>
                  </a:cubicBezTo>
                  <a:cubicBezTo>
                    <a:pt x="112954" y="222739"/>
                    <a:pt x="112954" y="220511"/>
                    <a:pt x="112954" y="218284"/>
                  </a:cubicBezTo>
                  <a:cubicBezTo>
                    <a:pt x="112954" y="162599"/>
                    <a:pt x="141935" y="115824"/>
                    <a:pt x="179834" y="104687"/>
                  </a:cubicBezTo>
                  <a:cubicBezTo>
                    <a:pt x="157541" y="98005"/>
                    <a:pt x="141935" y="77959"/>
                    <a:pt x="141935" y="53457"/>
                  </a:cubicBezTo>
                  <a:cubicBezTo>
                    <a:pt x="141935" y="24501"/>
                    <a:pt x="166458" y="0"/>
                    <a:pt x="19766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436337" y="2886361"/>
              <a:ext cx="239086" cy="260734"/>
              <a:chOff x="7436337" y="2886361"/>
              <a:chExt cx="239086" cy="260734"/>
            </a:xfrm>
            <a:solidFill>
              <a:schemeClr val="bg2"/>
            </a:solidFill>
          </p:grpSpPr>
          <p:sp>
            <p:nvSpPr>
              <p:cNvPr id="91" name="Freeform 88"/>
              <p:cNvSpPr>
                <a:spLocks noEditPoints="1"/>
              </p:cNvSpPr>
              <p:nvPr/>
            </p:nvSpPr>
            <p:spPr bwMode="auto">
              <a:xfrm>
                <a:off x="7454222" y="2977665"/>
                <a:ext cx="136486" cy="130838"/>
              </a:xfrm>
              <a:custGeom>
                <a:avLst/>
                <a:gdLst>
                  <a:gd name="T0" fmla="*/ 35 w 61"/>
                  <a:gd name="T1" fmla="*/ 23 h 59"/>
                  <a:gd name="T2" fmla="*/ 23 w 61"/>
                  <a:gd name="T3" fmla="*/ 12 h 59"/>
                  <a:gd name="T4" fmla="*/ 44 w 61"/>
                  <a:gd name="T5" fmla="*/ 12 h 59"/>
                  <a:gd name="T6" fmla="*/ 45 w 61"/>
                  <a:gd name="T7" fmla="*/ 13 h 59"/>
                  <a:gd name="T8" fmla="*/ 35 w 61"/>
                  <a:gd name="T9" fmla="*/ 23 h 59"/>
                  <a:gd name="T10" fmla="*/ 57 w 61"/>
                  <a:gd name="T11" fmla="*/ 0 h 59"/>
                  <a:gd name="T12" fmla="*/ 55 w 61"/>
                  <a:gd name="T13" fmla="*/ 0 h 59"/>
                  <a:gd name="T14" fmla="*/ 46 w 61"/>
                  <a:gd name="T15" fmla="*/ 8 h 59"/>
                  <a:gd name="T16" fmla="*/ 45 w 61"/>
                  <a:gd name="T17" fmla="*/ 10 h 59"/>
                  <a:gd name="T18" fmla="*/ 46 w 61"/>
                  <a:gd name="T19" fmla="*/ 10 h 59"/>
                  <a:gd name="T20" fmla="*/ 21 w 61"/>
                  <a:gd name="T21" fmla="*/ 10 h 59"/>
                  <a:gd name="T22" fmla="*/ 1 w 61"/>
                  <a:gd name="T23" fmla="*/ 3 h 59"/>
                  <a:gd name="T24" fmla="*/ 0 w 61"/>
                  <a:gd name="T25" fmla="*/ 6 h 59"/>
                  <a:gd name="T26" fmla="*/ 21 w 61"/>
                  <a:gd name="T27" fmla="*/ 39 h 59"/>
                  <a:gd name="T28" fmla="*/ 54 w 61"/>
                  <a:gd name="T29" fmla="*/ 59 h 59"/>
                  <a:gd name="T30" fmla="*/ 56 w 61"/>
                  <a:gd name="T31" fmla="*/ 59 h 59"/>
                  <a:gd name="T32" fmla="*/ 49 w 61"/>
                  <a:gd name="T33" fmla="*/ 39 h 59"/>
                  <a:gd name="T34" fmla="*/ 49 w 61"/>
                  <a:gd name="T35" fmla="*/ 14 h 59"/>
                  <a:gd name="T36" fmla="*/ 51 w 61"/>
                  <a:gd name="T37" fmla="*/ 14 h 59"/>
                  <a:gd name="T38" fmla="*/ 60 w 61"/>
                  <a:gd name="T39" fmla="*/ 6 h 59"/>
                  <a:gd name="T40" fmla="*/ 60 w 61"/>
                  <a:gd name="T41" fmla="*/ 4 h 59"/>
                  <a:gd name="T42" fmla="*/ 57 w 61"/>
                  <a:gd name="T43" fmla="*/ 0 h 59"/>
                  <a:gd name="T44" fmla="*/ 1 w 61"/>
                  <a:gd name="T45" fmla="*/ 3 h 59"/>
                  <a:gd name="T46" fmla="*/ 1 w 61"/>
                  <a:gd name="T47" fmla="*/ 3 h 59"/>
                  <a:gd name="T48" fmla="*/ 47 w 61"/>
                  <a:gd name="T49" fmla="*/ 36 h 59"/>
                  <a:gd name="T50" fmla="*/ 47 w 61"/>
                  <a:gd name="T51" fmla="*/ 15 h 59"/>
                  <a:gd name="T52" fmla="*/ 47 w 61"/>
                  <a:gd name="T53" fmla="*/ 15 h 59"/>
                  <a:gd name="T54" fmla="*/ 46 w 61"/>
                  <a:gd name="T55" fmla="*/ 14 h 59"/>
                  <a:gd name="T56" fmla="*/ 37 w 61"/>
                  <a:gd name="T57" fmla="*/ 24 h 59"/>
                  <a:gd name="T58" fmla="*/ 47 w 61"/>
                  <a:gd name="T59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1" h="59">
                    <a:moveTo>
                      <a:pt x="35" y="23"/>
                    </a:moveTo>
                    <a:cubicBezTo>
                      <a:pt x="31" y="19"/>
                      <a:pt x="27" y="15"/>
                      <a:pt x="23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35" y="23"/>
                      <a:pt x="35" y="23"/>
                      <a:pt x="35" y="23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5" y="0"/>
                      <a:pt x="55" y="0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5" y="9"/>
                      <a:pt x="45" y="10"/>
                      <a:pt x="45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0" y="4"/>
                      <a:pt x="3" y="2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13"/>
                      <a:pt x="9" y="27"/>
                      <a:pt x="21" y="39"/>
                    </a:cubicBezTo>
                    <a:cubicBezTo>
                      <a:pt x="32" y="51"/>
                      <a:pt x="46" y="59"/>
                      <a:pt x="54" y="59"/>
                    </a:cubicBezTo>
                    <a:cubicBezTo>
                      <a:pt x="55" y="59"/>
                      <a:pt x="56" y="59"/>
                      <a:pt x="56" y="59"/>
                    </a:cubicBezTo>
                    <a:cubicBezTo>
                      <a:pt x="58" y="57"/>
                      <a:pt x="56" y="49"/>
                      <a:pt x="49" y="39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15"/>
                      <a:pt x="50" y="15"/>
                      <a:pt x="51" y="14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1" y="6"/>
                      <a:pt x="61" y="5"/>
                      <a:pt x="60" y="4"/>
                    </a:cubicBezTo>
                    <a:cubicBezTo>
                      <a:pt x="57" y="0"/>
                      <a:pt x="57" y="0"/>
                      <a:pt x="57" y="0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47" y="36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1" y="28"/>
                      <a:pt x="44" y="32"/>
                      <a:pt x="4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2" name="Freeform 89"/>
              <p:cNvSpPr/>
              <p:nvPr/>
            </p:nvSpPr>
            <p:spPr bwMode="auto">
              <a:xfrm>
                <a:off x="7436337" y="2986136"/>
                <a:ext cx="143075" cy="160959"/>
              </a:xfrm>
              <a:custGeom>
                <a:avLst/>
                <a:gdLst>
                  <a:gd name="T0" fmla="*/ 6 w 64"/>
                  <a:gd name="T1" fmla="*/ 0 h 72"/>
                  <a:gd name="T2" fmla="*/ 23 w 64"/>
                  <a:gd name="T3" fmla="*/ 41 h 72"/>
                  <a:gd name="T4" fmla="*/ 23 w 64"/>
                  <a:gd name="T5" fmla="*/ 41 h 72"/>
                  <a:gd name="T6" fmla="*/ 23 w 64"/>
                  <a:gd name="T7" fmla="*/ 61 h 72"/>
                  <a:gd name="T8" fmla="*/ 12 w 64"/>
                  <a:gd name="T9" fmla="*/ 64 h 72"/>
                  <a:gd name="T10" fmla="*/ 12 w 64"/>
                  <a:gd name="T11" fmla="*/ 67 h 72"/>
                  <a:gd name="T12" fmla="*/ 12 w 64"/>
                  <a:gd name="T13" fmla="*/ 67 h 72"/>
                  <a:gd name="T14" fmla="*/ 25 w 64"/>
                  <a:gd name="T15" fmla="*/ 66 h 72"/>
                  <a:gd name="T16" fmla="*/ 26 w 64"/>
                  <a:gd name="T17" fmla="*/ 66 h 72"/>
                  <a:gd name="T18" fmla="*/ 27 w 64"/>
                  <a:gd name="T19" fmla="*/ 66 h 72"/>
                  <a:gd name="T20" fmla="*/ 34 w 64"/>
                  <a:gd name="T21" fmla="*/ 72 h 72"/>
                  <a:gd name="T22" fmla="*/ 35 w 64"/>
                  <a:gd name="T23" fmla="*/ 72 h 72"/>
                  <a:gd name="T24" fmla="*/ 35 w 64"/>
                  <a:gd name="T25" fmla="*/ 69 h 72"/>
                  <a:gd name="T26" fmla="*/ 31 w 64"/>
                  <a:gd name="T27" fmla="*/ 65 h 72"/>
                  <a:gd name="T28" fmla="*/ 40 w 64"/>
                  <a:gd name="T29" fmla="*/ 64 h 72"/>
                  <a:gd name="T30" fmla="*/ 40 w 64"/>
                  <a:gd name="T31" fmla="*/ 63 h 72"/>
                  <a:gd name="T32" fmla="*/ 29 w 64"/>
                  <a:gd name="T33" fmla="*/ 60 h 72"/>
                  <a:gd name="T34" fmla="*/ 29 w 64"/>
                  <a:gd name="T35" fmla="*/ 46 h 72"/>
                  <a:gd name="T36" fmla="*/ 63 w 64"/>
                  <a:gd name="T37" fmla="*/ 58 h 72"/>
                  <a:gd name="T38" fmla="*/ 64 w 64"/>
                  <a:gd name="T39" fmla="*/ 58 h 72"/>
                  <a:gd name="T40" fmla="*/ 63 w 64"/>
                  <a:gd name="T41" fmla="*/ 58 h 72"/>
                  <a:gd name="T42" fmla="*/ 27 w 64"/>
                  <a:gd name="T43" fmla="*/ 36 h 72"/>
                  <a:gd name="T44" fmla="*/ 6 w 64"/>
                  <a:gd name="T45" fmla="*/ 1 h 72"/>
                  <a:gd name="T46" fmla="*/ 6 w 64"/>
                  <a:gd name="T47" fmla="*/ 0 h 72"/>
                  <a:gd name="T48" fmla="*/ 6 w 64"/>
                  <a:gd name="T4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72">
                    <a:moveTo>
                      <a:pt x="6" y="0"/>
                    </a:moveTo>
                    <a:cubicBezTo>
                      <a:pt x="0" y="12"/>
                      <a:pt x="14" y="3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4" y="67"/>
                      <a:pt x="23" y="66"/>
                      <a:pt x="25" y="66"/>
                    </a:cubicBezTo>
                    <a:cubicBezTo>
                      <a:pt x="25" y="66"/>
                      <a:pt x="26" y="66"/>
                      <a:pt x="26" y="66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5" y="64"/>
                      <a:pt x="40" y="64"/>
                      <a:pt x="40" y="64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40" y="54"/>
                      <a:pt x="56" y="61"/>
                      <a:pt x="63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8"/>
                      <a:pt x="63" y="58"/>
                      <a:pt x="63" y="58"/>
                    </a:cubicBezTo>
                    <a:cubicBezTo>
                      <a:pt x="54" y="58"/>
                      <a:pt x="40" y="49"/>
                      <a:pt x="27" y="36"/>
                    </a:cubicBezTo>
                    <a:cubicBezTo>
                      <a:pt x="15" y="24"/>
                      <a:pt x="6" y="9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3" name="Freeform 90"/>
              <p:cNvSpPr/>
              <p:nvPr/>
            </p:nvSpPr>
            <p:spPr bwMode="auto">
              <a:xfrm>
                <a:off x="7559645" y="2915540"/>
                <a:ext cx="86598" cy="93187"/>
              </a:xfrm>
              <a:custGeom>
                <a:avLst/>
                <a:gdLst>
                  <a:gd name="T0" fmla="*/ 30 w 39"/>
                  <a:gd name="T1" fmla="*/ 12 h 42"/>
                  <a:gd name="T2" fmla="*/ 37 w 39"/>
                  <a:gd name="T3" fmla="*/ 39 h 42"/>
                  <a:gd name="T4" fmla="*/ 36 w 39"/>
                  <a:gd name="T5" fmla="*/ 41 h 42"/>
                  <a:gd name="T6" fmla="*/ 33 w 39"/>
                  <a:gd name="T7" fmla="*/ 42 h 42"/>
                  <a:gd name="T8" fmla="*/ 31 w 39"/>
                  <a:gd name="T9" fmla="*/ 40 h 42"/>
                  <a:gd name="T10" fmla="*/ 30 w 39"/>
                  <a:gd name="T11" fmla="*/ 38 h 42"/>
                  <a:gd name="T12" fmla="*/ 25 w 39"/>
                  <a:gd name="T13" fmla="*/ 17 h 42"/>
                  <a:gd name="T14" fmla="*/ 3 w 39"/>
                  <a:gd name="T15" fmla="*/ 8 h 42"/>
                  <a:gd name="T16" fmla="*/ 0 w 39"/>
                  <a:gd name="T17" fmla="*/ 5 h 42"/>
                  <a:gd name="T18" fmla="*/ 1 w 39"/>
                  <a:gd name="T19" fmla="*/ 2 h 42"/>
                  <a:gd name="T20" fmla="*/ 3 w 39"/>
                  <a:gd name="T21" fmla="*/ 1 h 42"/>
                  <a:gd name="T22" fmla="*/ 30 w 39"/>
                  <a:gd name="T23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42">
                    <a:moveTo>
                      <a:pt x="30" y="12"/>
                    </a:moveTo>
                    <a:cubicBezTo>
                      <a:pt x="36" y="20"/>
                      <a:pt x="39" y="29"/>
                      <a:pt x="37" y="39"/>
                    </a:cubicBezTo>
                    <a:cubicBezTo>
                      <a:pt x="37" y="40"/>
                      <a:pt x="36" y="41"/>
                      <a:pt x="36" y="41"/>
                    </a:cubicBezTo>
                    <a:cubicBezTo>
                      <a:pt x="35" y="42"/>
                      <a:pt x="34" y="42"/>
                      <a:pt x="33" y="42"/>
                    </a:cubicBezTo>
                    <a:cubicBezTo>
                      <a:pt x="32" y="42"/>
                      <a:pt x="31" y="41"/>
                      <a:pt x="31" y="40"/>
                    </a:cubicBezTo>
                    <a:cubicBezTo>
                      <a:pt x="30" y="40"/>
                      <a:pt x="30" y="39"/>
                      <a:pt x="30" y="38"/>
                    </a:cubicBezTo>
                    <a:cubicBezTo>
                      <a:pt x="32" y="30"/>
                      <a:pt x="30" y="22"/>
                      <a:pt x="25" y="17"/>
                    </a:cubicBezTo>
                    <a:cubicBezTo>
                      <a:pt x="19" y="11"/>
                      <a:pt x="12" y="7"/>
                      <a:pt x="3" y="8"/>
                    </a:cubicBezTo>
                    <a:cubicBezTo>
                      <a:pt x="2" y="8"/>
                      <a:pt x="0" y="7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13" y="0"/>
                      <a:pt x="23" y="4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4" name="Freeform 91"/>
              <p:cNvSpPr/>
              <p:nvPr/>
            </p:nvSpPr>
            <p:spPr bwMode="auto">
              <a:xfrm>
                <a:off x="7561528" y="2886361"/>
                <a:ext cx="113895" cy="124249"/>
              </a:xfrm>
              <a:custGeom>
                <a:avLst/>
                <a:gdLst>
                  <a:gd name="T0" fmla="*/ 39 w 51"/>
                  <a:gd name="T1" fmla="*/ 16 h 56"/>
                  <a:gd name="T2" fmla="*/ 49 w 51"/>
                  <a:gd name="T3" fmla="*/ 53 h 56"/>
                  <a:gd name="T4" fmla="*/ 48 w 51"/>
                  <a:gd name="T5" fmla="*/ 55 h 56"/>
                  <a:gd name="T6" fmla="*/ 45 w 51"/>
                  <a:gd name="T7" fmla="*/ 56 h 56"/>
                  <a:gd name="T8" fmla="*/ 43 w 51"/>
                  <a:gd name="T9" fmla="*/ 54 h 56"/>
                  <a:gd name="T10" fmla="*/ 42 w 51"/>
                  <a:gd name="T11" fmla="*/ 52 h 56"/>
                  <a:gd name="T12" fmla="*/ 34 w 51"/>
                  <a:gd name="T13" fmla="*/ 21 h 56"/>
                  <a:gd name="T14" fmla="*/ 3 w 51"/>
                  <a:gd name="T15" fmla="*/ 8 h 56"/>
                  <a:gd name="T16" fmla="*/ 0 w 51"/>
                  <a:gd name="T17" fmla="*/ 4 h 56"/>
                  <a:gd name="T18" fmla="*/ 1 w 51"/>
                  <a:gd name="T19" fmla="*/ 2 h 56"/>
                  <a:gd name="T20" fmla="*/ 3 w 51"/>
                  <a:gd name="T21" fmla="*/ 1 h 56"/>
                  <a:gd name="T22" fmla="*/ 39 w 51"/>
                  <a:gd name="T23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56">
                    <a:moveTo>
                      <a:pt x="39" y="16"/>
                    </a:moveTo>
                    <a:cubicBezTo>
                      <a:pt x="48" y="27"/>
                      <a:pt x="51" y="40"/>
                      <a:pt x="49" y="53"/>
                    </a:cubicBezTo>
                    <a:cubicBezTo>
                      <a:pt x="49" y="54"/>
                      <a:pt x="49" y="55"/>
                      <a:pt x="48" y="55"/>
                    </a:cubicBezTo>
                    <a:cubicBezTo>
                      <a:pt x="47" y="56"/>
                      <a:pt x="46" y="56"/>
                      <a:pt x="45" y="56"/>
                    </a:cubicBezTo>
                    <a:cubicBezTo>
                      <a:pt x="44" y="56"/>
                      <a:pt x="43" y="55"/>
                      <a:pt x="43" y="54"/>
                    </a:cubicBezTo>
                    <a:cubicBezTo>
                      <a:pt x="42" y="54"/>
                      <a:pt x="42" y="53"/>
                      <a:pt x="42" y="52"/>
                    </a:cubicBezTo>
                    <a:cubicBezTo>
                      <a:pt x="44" y="41"/>
                      <a:pt x="41" y="30"/>
                      <a:pt x="34" y="21"/>
                    </a:cubicBezTo>
                    <a:cubicBezTo>
                      <a:pt x="26" y="12"/>
                      <a:pt x="15" y="7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17" y="0"/>
                      <a:pt x="30" y="6"/>
                      <a:pt x="3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5" name="Freeform 92"/>
              <p:cNvSpPr/>
              <p:nvPr/>
            </p:nvSpPr>
            <p:spPr bwMode="auto">
              <a:xfrm>
                <a:off x="7556821" y="2943779"/>
                <a:ext cx="60242" cy="63066"/>
              </a:xfrm>
              <a:custGeom>
                <a:avLst/>
                <a:gdLst>
                  <a:gd name="T0" fmla="*/ 21 w 27"/>
                  <a:gd name="T1" fmla="*/ 8 h 28"/>
                  <a:gd name="T2" fmla="*/ 25 w 27"/>
                  <a:gd name="T3" fmla="*/ 25 h 28"/>
                  <a:gd name="T4" fmla="*/ 23 w 27"/>
                  <a:gd name="T5" fmla="*/ 27 h 28"/>
                  <a:gd name="T6" fmla="*/ 20 w 27"/>
                  <a:gd name="T7" fmla="*/ 28 h 28"/>
                  <a:gd name="T8" fmla="*/ 18 w 27"/>
                  <a:gd name="T9" fmla="*/ 23 h 28"/>
                  <a:gd name="T10" fmla="*/ 16 w 27"/>
                  <a:gd name="T11" fmla="*/ 12 h 28"/>
                  <a:gd name="T12" fmla="*/ 4 w 27"/>
                  <a:gd name="T13" fmla="*/ 8 h 28"/>
                  <a:gd name="T14" fmla="*/ 0 w 27"/>
                  <a:gd name="T15" fmla="*/ 6 h 28"/>
                  <a:gd name="T16" fmla="*/ 1 w 27"/>
                  <a:gd name="T17" fmla="*/ 2 h 28"/>
                  <a:gd name="T18" fmla="*/ 3 w 27"/>
                  <a:gd name="T19" fmla="*/ 2 h 28"/>
                  <a:gd name="T20" fmla="*/ 21 w 27"/>
                  <a:gd name="T21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28">
                    <a:moveTo>
                      <a:pt x="21" y="8"/>
                    </a:moveTo>
                    <a:cubicBezTo>
                      <a:pt x="25" y="13"/>
                      <a:pt x="27" y="19"/>
                      <a:pt x="25" y="25"/>
                    </a:cubicBezTo>
                    <a:cubicBezTo>
                      <a:pt x="24" y="26"/>
                      <a:pt x="24" y="27"/>
                      <a:pt x="23" y="27"/>
                    </a:cubicBezTo>
                    <a:cubicBezTo>
                      <a:pt x="23" y="28"/>
                      <a:pt x="21" y="28"/>
                      <a:pt x="20" y="28"/>
                    </a:cubicBezTo>
                    <a:cubicBezTo>
                      <a:pt x="18" y="27"/>
                      <a:pt x="17" y="25"/>
                      <a:pt x="18" y="23"/>
                    </a:cubicBezTo>
                    <a:cubicBezTo>
                      <a:pt x="19" y="19"/>
                      <a:pt x="18" y="15"/>
                      <a:pt x="16" y="12"/>
                    </a:cubicBezTo>
                    <a:cubicBezTo>
                      <a:pt x="13" y="9"/>
                      <a:pt x="8" y="8"/>
                      <a:pt x="4" y="8"/>
                    </a:cubicBezTo>
                    <a:cubicBezTo>
                      <a:pt x="2" y="9"/>
                      <a:pt x="0" y="8"/>
                      <a:pt x="0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9" y="0"/>
                      <a:pt x="16" y="2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15" name="Freeform 114"/>
            <p:cNvSpPr/>
            <p:nvPr/>
          </p:nvSpPr>
          <p:spPr bwMode="auto">
            <a:xfrm>
              <a:off x="4265972" y="4048265"/>
              <a:ext cx="187448" cy="191247"/>
            </a:xfrm>
            <a:custGeom>
              <a:avLst/>
              <a:gdLst>
                <a:gd name="connsiteX0" fmla="*/ 176153 w 187448"/>
                <a:gd name="connsiteY0" fmla="*/ 85292 h 191247"/>
                <a:gd name="connsiteX1" fmla="*/ 182930 w 187448"/>
                <a:gd name="connsiteY1" fmla="*/ 89770 h 191247"/>
                <a:gd name="connsiteX2" fmla="*/ 187448 w 187448"/>
                <a:gd name="connsiteY2" fmla="*/ 161409 h 191247"/>
                <a:gd name="connsiteX3" fmla="*/ 180671 w 187448"/>
                <a:gd name="connsiteY3" fmla="*/ 168125 h 191247"/>
                <a:gd name="connsiteX4" fmla="*/ 162599 w 187448"/>
                <a:gd name="connsiteY4" fmla="*/ 168125 h 191247"/>
                <a:gd name="connsiteX5" fmla="*/ 158080 w 187448"/>
                <a:gd name="connsiteY5" fmla="*/ 163648 h 191247"/>
                <a:gd name="connsiteX6" fmla="*/ 153562 w 187448"/>
                <a:gd name="connsiteY6" fmla="*/ 92008 h 191247"/>
                <a:gd name="connsiteX7" fmla="*/ 158080 w 187448"/>
                <a:gd name="connsiteY7" fmla="*/ 87531 h 191247"/>
                <a:gd name="connsiteX8" fmla="*/ 176153 w 187448"/>
                <a:gd name="connsiteY8" fmla="*/ 85292 h 191247"/>
                <a:gd name="connsiteX9" fmla="*/ 73658 w 187448"/>
                <a:gd name="connsiteY9" fmla="*/ 365 h 191247"/>
                <a:gd name="connsiteX10" fmla="*/ 77834 w 187448"/>
                <a:gd name="connsiteY10" fmla="*/ 3151 h 191247"/>
                <a:gd name="connsiteX11" fmla="*/ 84516 w 187448"/>
                <a:gd name="connsiteY11" fmla="*/ 47727 h 191247"/>
                <a:gd name="connsiteX12" fmla="*/ 124606 w 187448"/>
                <a:gd name="connsiteY12" fmla="*/ 92303 h 191247"/>
                <a:gd name="connsiteX13" fmla="*/ 149106 w 187448"/>
                <a:gd name="connsiteY13" fmla="*/ 92303 h 191247"/>
                <a:gd name="connsiteX14" fmla="*/ 153561 w 187448"/>
                <a:gd name="connsiteY14" fmla="*/ 163624 h 191247"/>
                <a:gd name="connsiteX15" fmla="*/ 153561 w 187448"/>
                <a:gd name="connsiteY15" fmla="*/ 165853 h 191247"/>
                <a:gd name="connsiteX16" fmla="*/ 126834 w 187448"/>
                <a:gd name="connsiteY16" fmla="*/ 165853 h 191247"/>
                <a:gd name="connsiteX17" fmla="*/ 93425 w 187448"/>
                <a:gd name="connsiteY17" fmla="*/ 185912 h 191247"/>
                <a:gd name="connsiteX18" fmla="*/ 39971 w 187448"/>
                <a:gd name="connsiteY18" fmla="*/ 188141 h 191247"/>
                <a:gd name="connsiteX19" fmla="*/ 35516 w 187448"/>
                <a:gd name="connsiteY19" fmla="*/ 176997 h 191247"/>
                <a:gd name="connsiteX20" fmla="*/ 22153 w 187448"/>
                <a:gd name="connsiteY20" fmla="*/ 168082 h 191247"/>
                <a:gd name="connsiteX21" fmla="*/ 19926 w 187448"/>
                <a:gd name="connsiteY21" fmla="*/ 154709 h 191247"/>
                <a:gd name="connsiteX22" fmla="*/ 8789 w 187448"/>
                <a:gd name="connsiteY22" fmla="*/ 141336 h 191247"/>
                <a:gd name="connsiteX23" fmla="*/ 8789 w 187448"/>
                <a:gd name="connsiteY23" fmla="*/ 127963 h 191247"/>
                <a:gd name="connsiteX24" fmla="*/ 2108 w 187448"/>
                <a:gd name="connsiteY24" fmla="*/ 105676 h 191247"/>
                <a:gd name="connsiteX25" fmla="*/ 35516 w 187448"/>
                <a:gd name="connsiteY25" fmla="*/ 92303 h 191247"/>
                <a:gd name="connsiteX26" fmla="*/ 57789 w 187448"/>
                <a:gd name="connsiteY26" fmla="*/ 76701 h 191247"/>
                <a:gd name="connsiteX27" fmla="*/ 51107 w 187448"/>
                <a:gd name="connsiteY27" fmla="*/ 34354 h 191247"/>
                <a:gd name="connsiteX28" fmla="*/ 64471 w 187448"/>
                <a:gd name="connsiteY28" fmla="*/ 923 h 191247"/>
                <a:gd name="connsiteX29" fmla="*/ 73658 w 187448"/>
                <a:gd name="connsiteY29" fmla="*/ 365 h 1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7448" h="191247">
                  <a:moveTo>
                    <a:pt x="176153" y="85292"/>
                  </a:moveTo>
                  <a:cubicBezTo>
                    <a:pt x="178412" y="85292"/>
                    <a:pt x="182930" y="87531"/>
                    <a:pt x="182930" y="89770"/>
                  </a:cubicBezTo>
                  <a:cubicBezTo>
                    <a:pt x="182930" y="89770"/>
                    <a:pt x="182930" y="89770"/>
                    <a:pt x="187448" y="161409"/>
                  </a:cubicBezTo>
                  <a:cubicBezTo>
                    <a:pt x="187448" y="163648"/>
                    <a:pt x="185189" y="168125"/>
                    <a:pt x="180671" y="168125"/>
                  </a:cubicBezTo>
                  <a:cubicBezTo>
                    <a:pt x="180671" y="168125"/>
                    <a:pt x="180671" y="168125"/>
                    <a:pt x="162599" y="168125"/>
                  </a:cubicBezTo>
                  <a:cubicBezTo>
                    <a:pt x="160339" y="168125"/>
                    <a:pt x="158080" y="165887"/>
                    <a:pt x="158080" y="163648"/>
                  </a:cubicBezTo>
                  <a:cubicBezTo>
                    <a:pt x="158080" y="163648"/>
                    <a:pt x="158080" y="163648"/>
                    <a:pt x="153562" y="92008"/>
                  </a:cubicBezTo>
                  <a:cubicBezTo>
                    <a:pt x="153562" y="89770"/>
                    <a:pt x="155821" y="87531"/>
                    <a:pt x="158080" y="87531"/>
                  </a:cubicBezTo>
                  <a:cubicBezTo>
                    <a:pt x="158080" y="87531"/>
                    <a:pt x="158080" y="87531"/>
                    <a:pt x="176153" y="85292"/>
                  </a:cubicBezTo>
                  <a:close/>
                  <a:moveTo>
                    <a:pt x="73658" y="365"/>
                  </a:moveTo>
                  <a:cubicBezTo>
                    <a:pt x="75607" y="923"/>
                    <a:pt x="76721" y="2037"/>
                    <a:pt x="77834" y="3151"/>
                  </a:cubicBezTo>
                  <a:cubicBezTo>
                    <a:pt x="80061" y="5380"/>
                    <a:pt x="75607" y="34354"/>
                    <a:pt x="84516" y="47727"/>
                  </a:cubicBezTo>
                  <a:cubicBezTo>
                    <a:pt x="93425" y="58871"/>
                    <a:pt x="113470" y="87845"/>
                    <a:pt x="124606" y="92303"/>
                  </a:cubicBezTo>
                  <a:cubicBezTo>
                    <a:pt x="131288" y="94532"/>
                    <a:pt x="142424" y="92303"/>
                    <a:pt x="149106" y="92303"/>
                  </a:cubicBezTo>
                  <a:cubicBezTo>
                    <a:pt x="149106" y="92303"/>
                    <a:pt x="149106" y="92303"/>
                    <a:pt x="153561" y="163624"/>
                  </a:cubicBezTo>
                  <a:cubicBezTo>
                    <a:pt x="153561" y="163624"/>
                    <a:pt x="153561" y="165853"/>
                    <a:pt x="153561" y="165853"/>
                  </a:cubicBezTo>
                  <a:cubicBezTo>
                    <a:pt x="146879" y="165853"/>
                    <a:pt x="133515" y="165853"/>
                    <a:pt x="126834" y="165853"/>
                  </a:cubicBezTo>
                  <a:cubicBezTo>
                    <a:pt x="117925" y="168082"/>
                    <a:pt x="104561" y="179226"/>
                    <a:pt x="93425" y="185912"/>
                  </a:cubicBezTo>
                  <a:cubicBezTo>
                    <a:pt x="80061" y="192598"/>
                    <a:pt x="46653" y="192598"/>
                    <a:pt x="39971" y="188141"/>
                  </a:cubicBezTo>
                  <a:cubicBezTo>
                    <a:pt x="33289" y="185912"/>
                    <a:pt x="35516" y="176997"/>
                    <a:pt x="35516" y="176997"/>
                  </a:cubicBezTo>
                  <a:cubicBezTo>
                    <a:pt x="35516" y="176997"/>
                    <a:pt x="26607" y="174768"/>
                    <a:pt x="22153" y="168082"/>
                  </a:cubicBezTo>
                  <a:cubicBezTo>
                    <a:pt x="19926" y="161395"/>
                    <a:pt x="19926" y="154709"/>
                    <a:pt x="19926" y="154709"/>
                  </a:cubicBezTo>
                  <a:cubicBezTo>
                    <a:pt x="19926" y="154709"/>
                    <a:pt x="11017" y="152480"/>
                    <a:pt x="8789" y="141336"/>
                  </a:cubicBezTo>
                  <a:cubicBezTo>
                    <a:pt x="6562" y="132421"/>
                    <a:pt x="11017" y="130192"/>
                    <a:pt x="8789" y="127963"/>
                  </a:cubicBezTo>
                  <a:cubicBezTo>
                    <a:pt x="6562" y="127963"/>
                    <a:pt x="-4574" y="114591"/>
                    <a:pt x="2108" y="105676"/>
                  </a:cubicBezTo>
                  <a:cubicBezTo>
                    <a:pt x="6562" y="98989"/>
                    <a:pt x="19926" y="94532"/>
                    <a:pt x="35516" y="92303"/>
                  </a:cubicBezTo>
                  <a:cubicBezTo>
                    <a:pt x="48880" y="87845"/>
                    <a:pt x="57789" y="85617"/>
                    <a:pt x="57789" y="76701"/>
                  </a:cubicBezTo>
                  <a:cubicBezTo>
                    <a:pt x="57789" y="70015"/>
                    <a:pt x="51107" y="52185"/>
                    <a:pt x="51107" y="34354"/>
                  </a:cubicBezTo>
                  <a:cubicBezTo>
                    <a:pt x="48880" y="16524"/>
                    <a:pt x="57789" y="5380"/>
                    <a:pt x="64471" y="923"/>
                  </a:cubicBezTo>
                  <a:cubicBezTo>
                    <a:pt x="68925" y="-192"/>
                    <a:pt x="71709" y="-192"/>
                    <a:pt x="73658" y="36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 noEditPoints="1"/>
            </p:cNvSpPr>
            <p:nvPr/>
          </p:nvSpPr>
          <p:spPr bwMode="auto">
            <a:xfrm>
              <a:off x="7556821" y="4792454"/>
              <a:ext cx="244733" cy="245674"/>
            </a:xfrm>
            <a:custGeom>
              <a:avLst/>
              <a:gdLst>
                <a:gd name="T0" fmla="*/ 13 w 110"/>
                <a:gd name="T1" fmla="*/ 84 h 110"/>
                <a:gd name="T2" fmla="*/ 0 w 110"/>
                <a:gd name="T3" fmla="*/ 96 h 110"/>
                <a:gd name="T4" fmla="*/ 13 w 110"/>
                <a:gd name="T5" fmla="*/ 109 h 110"/>
                <a:gd name="T6" fmla="*/ 26 w 110"/>
                <a:gd name="T7" fmla="*/ 96 h 110"/>
                <a:gd name="T8" fmla="*/ 13 w 110"/>
                <a:gd name="T9" fmla="*/ 84 h 110"/>
                <a:gd name="T10" fmla="*/ 4 w 110"/>
                <a:gd name="T11" fmla="*/ 0 h 110"/>
                <a:gd name="T12" fmla="*/ 110 w 110"/>
                <a:gd name="T13" fmla="*/ 107 h 110"/>
                <a:gd name="T14" fmla="*/ 110 w 110"/>
                <a:gd name="T15" fmla="*/ 110 h 110"/>
                <a:gd name="T16" fmla="*/ 91 w 110"/>
                <a:gd name="T17" fmla="*/ 110 h 110"/>
                <a:gd name="T18" fmla="*/ 91 w 110"/>
                <a:gd name="T19" fmla="*/ 107 h 110"/>
                <a:gd name="T20" fmla="*/ 4 w 110"/>
                <a:gd name="T21" fmla="*/ 19 h 110"/>
                <a:gd name="T22" fmla="*/ 4 w 110"/>
                <a:gd name="T23" fmla="*/ 0 h 110"/>
                <a:gd name="T24" fmla="*/ 4 w 110"/>
                <a:gd name="T25" fmla="*/ 0 h 110"/>
                <a:gd name="T26" fmla="*/ 4 w 110"/>
                <a:gd name="T27" fmla="*/ 44 h 110"/>
                <a:gd name="T28" fmla="*/ 65 w 110"/>
                <a:gd name="T29" fmla="*/ 107 h 110"/>
                <a:gd name="T30" fmla="*/ 65 w 110"/>
                <a:gd name="T31" fmla="*/ 110 h 110"/>
                <a:gd name="T32" fmla="*/ 46 w 110"/>
                <a:gd name="T33" fmla="*/ 110 h 110"/>
                <a:gd name="T34" fmla="*/ 47 w 110"/>
                <a:gd name="T35" fmla="*/ 107 h 110"/>
                <a:gd name="T36" fmla="*/ 4 w 110"/>
                <a:gd name="T37" fmla="*/ 63 h 110"/>
                <a:gd name="T38" fmla="*/ 4 w 110"/>
                <a:gd name="T3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110">
                  <a:moveTo>
                    <a:pt x="13" y="84"/>
                  </a:moveTo>
                  <a:cubicBezTo>
                    <a:pt x="6" y="84"/>
                    <a:pt x="0" y="89"/>
                    <a:pt x="0" y="96"/>
                  </a:cubicBezTo>
                  <a:cubicBezTo>
                    <a:pt x="0" y="103"/>
                    <a:pt x="6" y="109"/>
                    <a:pt x="13" y="109"/>
                  </a:cubicBezTo>
                  <a:cubicBezTo>
                    <a:pt x="20" y="109"/>
                    <a:pt x="26" y="103"/>
                    <a:pt x="26" y="96"/>
                  </a:cubicBezTo>
                  <a:cubicBezTo>
                    <a:pt x="26" y="89"/>
                    <a:pt x="20" y="84"/>
                    <a:pt x="13" y="84"/>
                  </a:cubicBezTo>
                  <a:close/>
                  <a:moveTo>
                    <a:pt x="4" y="0"/>
                  </a:moveTo>
                  <a:cubicBezTo>
                    <a:pt x="62" y="0"/>
                    <a:pt x="110" y="48"/>
                    <a:pt x="110" y="107"/>
                  </a:cubicBezTo>
                  <a:cubicBezTo>
                    <a:pt x="110" y="108"/>
                    <a:pt x="110" y="109"/>
                    <a:pt x="110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8"/>
                    <a:pt x="91" y="107"/>
                  </a:cubicBezTo>
                  <a:cubicBezTo>
                    <a:pt x="91" y="58"/>
                    <a:pt x="52" y="19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44"/>
                  </a:moveTo>
                  <a:cubicBezTo>
                    <a:pt x="38" y="45"/>
                    <a:pt x="65" y="73"/>
                    <a:pt x="65" y="107"/>
                  </a:cubicBezTo>
                  <a:cubicBezTo>
                    <a:pt x="65" y="108"/>
                    <a:pt x="65" y="109"/>
                    <a:pt x="65" y="110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47" y="109"/>
                    <a:pt x="47" y="108"/>
                    <a:pt x="47" y="107"/>
                  </a:cubicBezTo>
                  <a:cubicBezTo>
                    <a:pt x="47" y="83"/>
                    <a:pt x="27" y="64"/>
                    <a:pt x="4" y="63"/>
                  </a:cubicBezTo>
                  <a:cubicBezTo>
                    <a:pt x="4" y="44"/>
                    <a:pt x="4" y="44"/>
                    <a:pt x="4" y="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4513662" y="4782100"/>
              <a:ext cx="160018" cy="257911"/>
            </a:xfrm>
            <a:custGeom>
              <a:avLst/>
              <a:gdLst>
                <a:gd name="T0" fmla="*/ 72 w 72"/>
                <a:gd name="T1" fmla="*/ 35 h 116"/>
                <a:gd name="T2" fmla="*/ 36 w 72"/>
                <a:gd name="T3" fmla="*/ 0 h 116"/>
                <a:gd name="T4" fmla="*/ 0 w 72"/>
                <a:gd name="T5" fmla="*/ 35 h 116"/>
                <a:gd name="T6" fmla="*/ 5 w 72"/>
                <a:gd name="T7" fmla="*/ 53 h 116"/>
                <a:gd name="T8" fmla="*/ 5 w 72"/>
                <a:gd name="T9" fmla="*/ 53 h 116"/>
                <a:gd name="T10" fmla="*/ 36 w 72"/>
                <a:gd name="T11" fmla="*/ 116 h 116"/>
                <a:gd name="T12" fmla="*/ 67 w 72"/>
                <a:gd name="T13" fmla="*/ 53 h 116"/>
                <a:gd name="T14" fmla="*/ 67 w 72"/>
                <a:gd name="T15" fmla="*/ 53 h 116"/>
                <a:gd name="T16" fmla="*/ 72 w 72"/>
                <a:gd name="T17" fmla="*/ 35 h 116"/>
                <a:gd name="T18" fmla="*/ 36 w 72"/>
                <a:gd name="T19" fmla="*/ 53 h 116"/>
                <a:gd name="T20" fmla="*/ 36 w 72"/>
                <a:gd name="T21" fmla="*/ 53 h 116"/>
                <a:gd name="T22" fmla="*/ 18 w 72"/>
                <a:gd name="T23" fmla="*/ 35 h 116"/>
                <a:gd name="T24" fmla="*/ 36 w 72"/>
                <a:gd name="T25" fmla="*/ 18 h 116"/>
                <a:gd name="T26" fmla="*/ 54 w 72"/>
                <a:gd name="T27" fmla="*/ 35 h 116"/>
                <a:gd name="T28" fmla="*/ 36 w 72"/>
                <a:gd name="T29" fmla="*/ 5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16">
                  <a:moveTo>
                    <a:pt x="72" y="35"/>
                  </a:move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70" y="48"/>
                    <a:pt x="72" y="42"/>
                    <a:pt x="72" y="35"/>
                  </a:cubicBezTo>
                  <a:close/>
                  <a:moveTo>
                    <a:pt x="36" y="53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26" y="53"/>
                    <a:pt x="18" y="45"/>
                    <a:pt x="18" y="35"/>
                  </a:cubicBezTo>
                  <a:cubicBezTo>
                    <a:pt x="18" y="26"/>
                    <a:pt x="26" y="18"/>
                    <a:pt x="36" y="18"/>
                  </a:cubicBezTo>
                  <a:cubicBezTo>
                    <a:pt x="46" y="18"/>
                    <a:pt x="54" y="26"/>
                    <a:pt x="54" y="35"/>
                  </a:cubicBezTo>
                  <a:cubicBezTo>
                    <a:pt x="54" y="45"/>
                    <a:pt x="46" y="53"/>
                    <a:pt x="36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5477533" y="2865652"/>
              <a:ext cx="313446" cy="131779"/>
            </a:xfrm>
            <a:custGeom>
              <a:avLst/>
              <a:gdLst>
                <a:gd name="T0" fmla="*/ 22 w 141"/>
                <a:gd name="T1" fmla="*/ 22 h 59"/>
                <a:gd name="T2" fmla="*/ 26 w 141"/>
                <a:gd name="T3" fmla="*/ 22 h 59"/>
                <a:gd name="T4" fmla="*/ 47 w 141"/>
                <a:gd name="T5" fmla="*/ 9 h 59"/>
                <a:gd name="T6" fmla="*/ 53 w 141"/>
                <a:gd name="T7" fmla="*/ 10 h 59"/>
                <a:gd name="T8" fmla="*/ 71 w 141"/>
                <a:gd name="T9" fmla="*/ 0 h 59"/>
                <a:gd name="T10" fmla="*/ 88 w 141"/>
                <a:gd name="T11" fmla="*/ 10 h 59"/>
                <a:gd name="T12" fmla="*/ 95 w 141"/>
                <a:gd name="T13" fmla="*/ 9 h 59"/>
                <a:gd name="T14" fmla="*/ 115 w 141"/>
                <a:gd name="T15" fmla="*/ 22 h 59"/>
                <a:gd name="T16" fmla="*/ 119 w 141"/>
                <a:gd name="T17" fmla="*/ 22 h 59"/>
                <a:gd name="T18" fmla="*/ 141 w 141"/>
                <a:gd name="T19" fmla="*/ 44 h 59"/>
                <a:gd name="T20" fmla="*/ 133 w 141"/>
                <a:gd name="T21" fmla="*/ 59 h 59"/>
                <a:gd name="T22" fmla="*/ 88 w 141"/>
                <a:gd name="T23" fmla="*/ 59 h 59"/>
                <a:gd name="T24" fmla="*/ 54 w 141"/>
                <a:gd name="T25" fmla="*/ 59 h 59"/>
                <a:gd name="T26" fmla="*/ 8 w 141"/>
                <a:gd name="T27" fmla="*/ 59 h 59"/>
                <a:gd name="T28" fmla="*/ 0 w 141"/>
                <a:gd name="T29" fmla="*/ 44 h 59"/>
                <a:gd name="T30" fmla="*/ 22 w 141"/>
                <a:gd name="T31" fmla="*/ 2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59">
                  <a:moveTo>
                    <a:pt x="22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9" y="14"/>
                    <a:pt x="37" y="9"/>
                    <a:pt x="47" y="9"/>
                  </a:cubicBezTo>
                  <a:cubicBezTo>
                    <a:pt x="49" y="9"/>
                    <a:pt x="51" y="9"/>
                    <a:pt x="53" y="10"/>
                  </a:cubicBezTo>
                  <a:cubicBezTo>
                    <a:pt x="57" y="4"/>
                    <a:pt x="63" y="0"/>
                    <a:pt x="71" y="0"/>
                  </a:cubicBezTo>
                  <a:cubicBezTo>
                    <a:pt x="78" y="0"/>
                    <a:pt x="84" y="4"/>
                    <a:pt x="88" y="10"/>
                  </a:cubicBezTo>
                  <a:cubicBezTo>
                    <a:pt x="90" y="9"/>
                    <a:pt x="93" y="9"/>
                    <a:pt x="95" y="9"/>
                  </a:cubicBezTo>
                  <a:cubicBezTo>
                    <a:pt x="104" y="9"/>
                    <a:pt x="112" y="14"/>
                    <a:pt x="115" y="22"/>
                  </a:cubicBezTo>
                  <a:cubicBezTo>
                    <a:pt x="117" y="22"/>
                    <a:pt x="118" y="22"/>
                    <a:pt x="119" y="22"/>
                  </a:cubicBezTo>
                  <a:cubicBezTo>
                    <a:pt x="131" y="22"/>
                    <a:pt x="141" y="32"/>
                    <a:pt x="141" y="44"/>
                  </a:cubicBezTo>
                  <a:cubicBezTo>
                    <a:pt x="141" y="49"/>
                    <a:pt x="139" y="59"/>
                    <a:pt x="133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" y="59"/>
                    <a:pt x="0" y="49"/>
                    <a:pt x="0" y="44"/>
                  </a:cubicBezTo>
                  <a:cubicBezTo>
                    <a:pt x="0" y="32"/>
                    <a:pt x="10" y="22"/>
                    <a:pt x="22" y="2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661303" y="4058255"/>
              <a:ext cx="107306" cy="155311"/>
              <a:chOff x="7661303" y="4058255"/>
              <a:chExt cx="107306" cy="155311"/>
            </a:xfrm>
            <a:solidFill>
              <a:schemeClr val="bg2"/>
            </a:solidFill>
          </p:grpSpPr>
          <p:sp>
            <p:nvSpPr>
              <p:cNvPr id="101" name="Freeform 98"/>
              <p:cNvSpPr/>
              <p:nvPr/>
            </p:nvSpPr>
            <p:spPr bwMode="auto">
              <a:xfrm>
                <a:off x="7695189" y="4177797"/>
                <a:ext cx="39534" cy="11295"/>
              </a:xfrm>
              <a:custGeom>
                <a:avLst/>
                <a:gdLst>
                  <a:gd name="T0" fmla="*/ 18 w 18"/>
                  <a:gd name="T1" fmla="*/ 2 h 5"/>
                  <a:gd name="T2" fmla="*/ 16 w 18"/>
                  <a:gd name="T3" fmla="*/ 4 h 5"/>
                  <a:gd name="T4" fmla="*/ 2 w 18"/>
                  <a:gd name="T5" fmla="*/ 4 h 5"/>
                  <a:gd name="T6" fmla="*/ 0 w 18"/>
                  <a:gd name="T7" fmla="*/ 2 h 5"/>
                  <a:gd name="T8" fmla="*/ 2 w 18"/>
                  <a:gd name="T9" fmla="*/ 1 h 5"/>
                  <a:gd name="T10" fmla="*/ 16 w 18"/>
                  <a:gd name="T11" fmla="*/ 1 h 5"/>
                  <a:gd name="T12" fmla="*/ 18 w 1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8" y="2"/>
                    </a:moveTo>
                    <a:cubicBezTo>
                      <a:pt x="18" y="3"/>
                      <a:pt x="17" y="4"/>
                      <a:pt x="16" y="4"/>
                    </a:cubicBezTo>
                    <a:cubicBezTo>
                      <a:pt x="12" y="5"/>
                      <a:pt x="7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1"/>
                    </a:cubicBezTo>
                    <a:cubicBezTo>
                      <a:pt x="7" y="1"/>
                      <a:pt x="11" y="1"/>
                      <a:pt x="16" y="1"/>
                    </a:cubicBezTo>
                    <a:cubicBezTo>
                      <a:pt x="17" y="0"/>
                      <a:pt x="18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2" name="Freeform 99"/>
              <p:cNvSpPr/>
              <p:nvPr/>
            </p:nvSpPr>
            <p:spPr bwMode="auto">
              <a:xfrm>
                <a:off x="7695189" y="4189093"/>
                <a:ext cx="39534" cy="9413"/>
              </a:xfrm>
              <a:custGeom>
                <a:avLst/>
                <a:gdLst>
                  <a:gd name="T0" fmla="*/ 18 w 18"/>
                  <a:gd name="T1" fmla="*/ 1 h 4"/>
                  <a:gd name="T2" fmla="*/ 16 w 18"/>
                  <a:gd name="T3" fmla="*/ 4 h 4"/>
                  <a:gd name="T4" fmla="*/ 2 w 18"/>
                  <a:gd name="T5" fmla="*/ 4 h 4"/>
                  <a:gd name="T6" fmla="*/ 0 w 18"/>
                  <a:gd name="T7" fmla="*/ 1 h 4"/>
                  <a:gd name="T8" fmla="*/ 2 w 18"/>
                  <a:gd name="T9" fmla="*/ 0 h 4"/>
                  <a:gd name="T10" fmla="*/ 15 w 18"/>
                  <a:gd name="T11" fmla="*/ 0 h 4"/>
                  <a:gd name="T12" fmla="*/ 18 w 18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8" y="1"/>
                    </a:moveTo>
                    <a:cubicBezTo>
                      <a:pt x="18" y="2"/>
                      <a:pt x="17" y="3"/>
                      <a:pt x="16" y="4"/>
                    </a:cubicBezTo>
                    <a:cubicBezTo>
                      <a:pt x="11" y="4"/>
                      <a:pt x="6" y="4"/>
                      <a:pt x="2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0"/>
                    </a:cubicBezTo>
                    <a:cubicBezTo>
                      <a:pt x="16" y="0"/>
                      <a:pt x="17" y="0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3" name="Freeform 100"/>
              <p:cNvSpPr/>
              <p:nvPr/>
            </p:nvSpPr>
            <p:spPr bwMode="auto">
              <a:xfrm>
                <a:off x="7695189" y="4198506"/>
                <a:ext cx="39534" cy="10354"/>
              </a:xfrm>
              <a:custGeom>
                <a:avLst/>
                <a:gdLst>
                  <a:gd name="T0" fmla="*/ 18 w 18"/>
                  <a:gd name="T1" fmla="*/ 2 h 5"/>
                  <a:gd name="T2" fmla="*/ 16 w 18"/>
                  <a:gd name="T3" fmla="*/ 4 h 5"/>
                  <a:gd name="T4" fmla="*/ 2 w 18"/>
                  <a:gd name="T5" fmla="*/ 4 h 5"/>
                  <a:gd name="T6" fmla="*/ 0 w 18"/>
                  <a:gd name="T7" fmla="*/ 2 h 5"/>
                  <a:gd name="T8" fmla="*/ 2 w 18"/>
                  <a:gd name="T9" fmla="*/ 0 h 5"/>
                  <a:gd name="T10" fmla="*/ 15 w 18"/>
                  <a:gd name="T11" fmla="*/ 0 h 5"/>
                  <a:gd name="T12" fmla="*/ 18 w 1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8" y="2"/>
                    </a:moveTo>
                    <a:cubicBezTo>
                      <a:pt x="18" y="3"/>
                      <a:pt x="17" y="4"/>
                      <a:pt x="16" y="4"/>
                    </a:cubicBezTo>
                    <a:cubicBezTo>
                      <a:pt x="11" y="5"/>
                      <a:pt x="6" y="5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0"/>
                    </a:cubicBezTo>
                    <a:cubicBezTo>
                      <a:pt x="16" y="0"/>
                      <a:pt x="17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4" name="Freeform 101"/>
              <p:cNvSpPr/>
              <p:nvPr/>
            </p:nvSpPr>
            <p:spPr bwMode="auto">
              <a:xfrm>
                <a:off x="7703661" y="4206977"/>
                <a:ext cx="22591" cy="6589"/>
              </a:xfrm>
              <a:custGeom>
                <a:avLst/>
                <a:gdLst>
                  <a:gd name="T0" fmla="*/ 10 w 10"/>
                  <a:gd name="T1" fmla="*/ 1 h 3"/>
                  <a:gd name="T2" fmla="*/ 9 w 10"/>
                  <a:gd name="T3" fmla="*/ 2 h 3"/>
                  <a:gd name="T4" fmla="*/ 1 w 10"/>
                  <a:gd name="T5" fmla="*/ 2 h 3"/>
                  <a:gd name="T6" fmla="*/ 0 w 10"/>
                  <a:gd name="T7" fmla="*/ 1 h 3"/>
                  <a:gd name="T8" fmla="*/ 1 w 10"/>
                  <a:gd name="T9" fmla="*/ 0 h 3"/>
                  <a:gd name="T10" fmla="*/ 9 w 10"/>
                  <a:gd name="T11" fmla="*/ 0 h 3"/>
                  <a:gd name="T12" fmla="*/ 10 w 10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10" y="1"/>
                    </a:moveTo>
                    <a:cubicBezTo>
                      <a:pt x="10" y="1"/>
                      <a:pt x="10" y="2"/>
                      <a:pt x="9" y="2"/>
                    </a:cubicBezTo>
                    <a:cubicBezTo>
                      <a:pt x="6" y="3"/>
                      <a:pt x="3" y="3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9" y="0"/>
                      <a:pt x="10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EditPoints="1"/>
              </p:cNvSpPr>
              <p:nvPr/>
            </p:nvSpPr>
            <p:spPr bwMode="auto">
              <a:xfrm>
                <a:off x="7661303" y="4058255"/>
                <a:ext cx="107306" cy="122366"/>
              </a:xfrm>
              <a:custGeom>
                <a:avLst/>
                <a:gdLst>
                  <a:gd name="T0" fmla="*/ 24 w 48"/>
                  <a:gd name="T1" fmla="*/ 0 h 55"/>
                  <a:gd name="T2" fmla="*/ 0 w 48"/>
                  <a:gd name="T3" fmla="*/ 24 h 55"/>
                  <a:gd name="T4" fmla="*/ 15 w 48"/>
                  <a:gd name="T5" fmla="*/ 53 h 55"/>
                  <a:gd name="T6" fmla="*/ 34 w 48"/>
                  <a:gd name="T7" fmla="*/ 53 h 55"/>
                  <a:gd name="T8" fmla="*/ 48 w 48"/>
                  <a:gd name="T9" fmla="*/ 24 h 55"/>
                  <a:gd name="T10" fmla="*/ 24 w 48"/>
                  <a:gd name="T11" fmla="*/ 0 h 55"/>
                  <a:gd name="T12" fmla="*/ 41 w 48"/>
                  <a:gd name="T13" fmla="*/ 21 h 55"/>
                  <a:gd name="T14" fmla="*/ 41 w 48"/>
                  <a:gd name="T15" fmla="*/ 21 h 55"/>
                  <a:gd name="T16" fmla="*/ 34 w 48"/>
                  <a:gd name="T17" fmla="*/ 10 h 55"/>
                  <a:gd name="T18" fmla="*/ 33 w 48"/>
                  <a:gd name="T19" fmla="*/ 8 h 55"/>
                  <a:gd name="T20" fmla="*/ 35 w 48"/>
                  <a:gd name="T21" fmla="*/ 7 h 55"/>
                  <a:gd name="T22" fmla="*/ 44 w 48"/>
                  <a:gd name="T23" fmla="*/ 19 h 55"/>
                  <a:gd name="T24" fmla="*/ 43 w 48"/>
                  <a:gd name="T25" fmla="*/ 22 h 55"/>
                  <a:gd name="T26" fmla="*/ 41 w 48"/>
                  <a:gd name="T27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55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4"/>
                      <a:pt x="11" y="44"/>
                      <a:pt x="15" y="53"/>
                    </a:cubicBezTo>
                    <a:cubicBezTo>
                      <a:pt x="15" y="54"/>
                      <a:pt x="33" y="55"/>
                      <a:pt x="34" y="53"/>
                    </a:cubicBezTo>
                    <a:cubicBezTo>
                      <a:pt x="36" y="47"/>
                      <a:pt x="48" y="34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lose/>
                    <a:moveTo>
                      <a:pt x="41" y="21"/>
                    </a:move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16"/>
                      <a:pt x="37" y="12"/>
                      <a:pt x="34" y="10"/>
                    </a:cubicBezTo>
                    <a:cubicBezTo>
                      <a:pt x="33" y="10"/>
                      <a:pt x="32" y="9"/>
                      <a:pt x="33" y="8"/>
                    </a:cubicBezTo>
                    <a:cubicBezTo>
                      <a:pt x="33" y="7"/>
                      <a:pt x="34" y="7"/>
                      <a:pt x="35" y="7"/>
                    </a:cubicBezTo>
                    <a:cubicBezTo>
                      <a:pt x="39" y="9"/>
                      <a:pt x="43" y="13"/>
                      <a:pt x="44" y="19"/>
                    </a:cubicBezTo>
                    <a:cubicBezTo>
                      <a:pt x="44" y="20"/>
                      <a:pt x="44" y="22"/>
                      <a:pt x="43" y="22"/>
                    </a:cubicBezTo>
                    <a:cubicBezTo>
                      <a:pt x="42" y="23"/>
                      <a:pt x="41" y="22"/>
                      <a:pt x="4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19" name="Freeform 118"/>
            <p:cNvSpPr/>
            <p:nvPr/>
          </p:nvSpPr>
          <p:spPr bwMode="auto">
            <a:xfrm>
              <a:off x="4701688" y="3206157"/>
              <a:ext cx="141422" cy="149903"/>
            </a:xfrm>
            <a:custGeom>
              <a:avLst/>
              <a:gdLst>
                <a:gd name="connsiteX0" fmla="*/ 60866 w 141422"/>
                <a:gd name="connsiteY0" fmla="*/ 47303 h 149903"/>
                <a:gd name="connsiteX1" fmla="*/ 87660 w 141422"/>
                <a:gd name="connsiteY1" fmla="*/ 56225 h 149903"/>
                <a:gd name="connsiteX2" fmla="*/ 94358 w 141422"/>
                <a:gd name="connsiteY2" fmla="*/ 65147 h 149903"/>
                <a:gd name="connsiteX3" fmla="*/ 87660 w 141422"/>
                <a:gd name="connsiteY3" fmla="*/ 71838 h 149903"/>
                <a:gd name="connsiteX4" fmla="*/ 80961 w 141422"/>
                <a:gd name="connsiteY4" fmla="*/ 74068 h 149903"/>
                <a:gd name="connsiteX5" fmla="*/ 72030 w 141422"/>
                <a:gd name="connsiteY5" fmla="*/ 71838 h 149903"/>
                <a:gd name="connsiteX6" fmla="*/ 60866 w 141422"/>
                <a:gd name="connsiteY6" fmla="*/ 67377 h 149903"/>
                <a:gd name="connsiteX7" fmla="*/ 47469 w 141422"/>
                <a:gd name="connsiteY7" fmla="*/ 74068 h 149903"/>
                <a:gd name="connsiteX8" fmla="*/ 25141 w 141422"/>
                <a:gd name="connsiteY8" fmla="*/ 100834 h 149903"/>
                <a:gd name="connsiteX9" fmla="*/ 20675 w 141422"/>
                <a:gd name="connsiteY9" fmla="*/ 111986 h 149903"/>
                <a:gd name="connsiteX10" fmla="*/ 25141 w 141422"/>
                <a:gd name="connsiteY10" fmla="*/ 125368 h 149903"/>
                <a:gd name="connsiteX11" fmla="*/ 38537 w 141422"/>
                <a:gd name="connsiteY11" fmla="*/ 129829 h 149903"/>
                <a:gd name="connsiteX12" fmla="*/ 49702 w 141422"/>
                <a:gd name="connsiteY12" fmla="*/ 123138 h 149903"/>
                <a:gd name="connsiteX13" fmla="*/ 65332 w 141422"/>
                <a:gd name="connsiteY13" fmla="*/ 105294 h 149903"/>
                <a:gd name="connsiteX14" fmla="*/ 80961 w 141422"/>
                <a:gd name="connsiteY14" fmla="*/ 107525 h 149903"/>
                <a:gd name="connsiteX15" fmla="*/ 89893 w 141422"/>
                <a:gd name="connsiteY15" fmla="*/ 107525 h 149903"/>
                <a:gd name="connsiteX16" fmla="*/ 63099 w 141422"/>
                <a:gd name="connsiteY16" fmla="*/ 136521 h 149903"/>
                <a:gd name="connsiteX17" fmla="*/ 38537 w 141422"/>
                <a:gd name="connsiteY17" fmla="*/ 149903 h 149903"/>
                <a:gd name="connsiteX18" fmla="*/ 11744 w 141422"/>
                <a:gd name="connsiteY18" fmla="*/ 140981 h 149903"/>
                <a:gd name="connsiteX19" fmla="*/ 580 w 141422"/>
                <a:gd name="connsiteY19" fmla="*/ 116447 h 149903"/>
                <a:gd name="connsiteX20" fmla="*/ 9511 w 141422"/>
                <a:gd name="connsiteY20" fmla="*/ 89681 h 149903"/>
                <a:gd name="connsiteX21" fmla="*/ 36305 w 141422"/>
                <a:gd name="connsiteY21" fmla="*/ 58455 h 149903"/>
                <a:gd name="connsiteX22" fmla="*/ 60866 w 141422"/>
                <a:gd name="connsiteY22" fmla="*/ 47303 h 149903"/>
                <a:gd name="connsiteX23" fmla="*/ 103323 w 141422"/>
                <a:gd name="connsiteY23" fmla="*/ 579 h 149903"/>
                <a:gd name="connsiteX24" fmla="*/ 130217 w 141422"/>
                <a:gd name="connsiteY24" fmla="*/ 9471 h 149903"/>
                <a:gd name="connsiteX25" fmla="*/ 141422 w 141422"/>
                <a:gd name="connsiteY25" fmla="*/ 33924 h 149903"/>
                <a:gd name="connsiteX26" fmla="*/ 132458 w 141422"/>
                <a:gd name="connsiteY26" fmla="*/ 58378 h 149903"/>
                <a:gd name="connsiteX27" fmla="*/ 105564 w 141422"/>
                <a:gd name="connsiteY27" fmla="*/ 89500 h 149903"/>
                <a:gd name="connsiteX28" fmla="*/ 80911 w 141422"/>
                <a:gd name="connsiteY28" fmla="*/ 100615 h 149903"/>
                <a:gd name="connsiteX29" fmla="*/ 54018 w 141422"/>
                <a:gd name="connsiteY29" fmla="*/ 91723 h 149903"/>
                <a:gd name="connsiteX30" fmla="*/ 47294 w 141422"/>
                <a:gd name="connsiteY30" fmla="*/ 85054 h 149903"/>
                <a:gd name="connsiteX31" fmla="*/ 54018 w 141422"/>
                <a:gd name="connsiteY31" fmla="*/ 78385 h 149903"/>
                <a:gd name="connsiteX32" fmla="*/ 60741 w 141422"/>
                <a:gd name="connsiteY32" fmla="*/ 73939 h 149903"/>
                <a:gd name="connsiteX33" fmla="*/ 67465 w 141422"/>
                <a:gd name="connsiteY33" fmla="*/ 76162 h 149903"/>
                <a:gd name="connsiteX34" fmla="*/ 80911 w 141422"/>
                <a:gd name="connsiteY34" fmla="*/ 80608 h 149903"/>
                <a:gd name="connsiteX35" fmla="*/ 92117 w 141422"/>
                <a:gd name="connsiteY35" fmla="*/ 76162 h 149903"/>
                <a:gd name="connsiteX36" fmla="*/ 116770 w 141422"/>
                <a:gd name="connsiteY36" fmla="*/ 49486 h 149903"/>
                <a:gd name="connsiteX37" fmla="*/ 121252 w 141422"/>
                <a:gd name="connsiteY37" fmla="*/ 36147 h 149903"/>
                <a:gd name="connsiteX38" fmla="*/ 114529 w 141422"/>
                <a:gd name="connsiteY38" fmla="*/ 25032 h 149903"/>
                <a:gd name="connsiteX39" fmla="*/ 103323 w 141422"/>
                <a:gd name="connsiteY39" fmla="*/ 20586 h 149903"/>
                <a:gd name="connsiteX40" fmla="*/ 92117 w 141422"/>
                <a:gd name="connsiteY40" fmla="*/ 25032 h 149903"/>
                <a:gd name="connsiteX41" fmla="*/ 76429 w 141422"/>
                <a:gd name="connsiteY41" fmla="*/ 42817 h 149903"/>
                <a:gd name="connsiteX42" fmla="*/ 60741 w 141422"/>
                <a:gd name="connsiteY42" fmla="*/ 40594 h 149903"/>
                <a:gd name="connsiteX43" fmla="*/ 51777 w 141422"/>
                <a:gd name="connsiteY43" fmla="*/ 42817 h 149903"/>
                <a:gd name="connsiteX44" fmla="*/ 78670 w 141422"/>
                <a:gd name="connsiteY44" fmla="*/ 11694 h 149903"/>
                <a:gd name="connsiteX45" fmla="*/ 103323 w 141422"/>
                <a:gd name="connsiteY45" fmla="*/ 579 h 14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1422" h="149903">
                  <a:moveTo>
                    <a:pt x="60866" y="47303"/>
                  </a:moveTo>
                  <a:cubicBezTo>
                    <a:pt x="69797" y="47303"/>
                    <a:pt x="78729" y="49534"/>
                    <a:pt x="87660" y="56225"/>
                  </a:cubicBezTo>
                  <a:cubicBezTo>
                    <a:pt x="89893" y="58455"/>
                    <a:pt x="92125" y="60686"/>
                    <a:pt x="94358" y="65147"/>
                  </a:cubicBezTo>
                  <a:lnTo>
                    <a:pt x="87660" y="71838"/>
                  </a:lnTo>
                  <a:cubicBezTo>
                    <a:pt x="85427" y="74068"/>
                    <a:pt x="83194" y="74068"/>
                    <a:pt x="80961" y="74068"/>
                  </a:cubicBezTo>
                  <a:cubicBezTo>
                    <a:pt x="78729" y="74068"/>
                    <a:pt x="74263" y="74068"/>
                    <a:pt x="72030" y="71838"/>
                  </a:cubicBezTo>
                  <a:cubicBezTo>
                    <a:pt x="72030" y="71838"/>
                    <a:pt x="67564" y="67377"/>
                    <a:pt x="60866" y="67377"/>
                  </a:cubicBezTo>
                  <a:cubicBezTo>
                    <a:pt x="56400" y="67377"/>
                    <a:pt x="51935" y="69607"/>
                    <a:pt x="47469" y="74068"/>
                  </a:cubicBezTo>
                  <a:cubicBezTo>
                    <a:pt x="47469" y="76299"/>
                    <a:pt x="25141" y="100834"/>
                    <a:pt x="25141" y="100834"/>
                  </a:cubicBezTo>
                  <a:cubicBezTo>
                    <a:pt x="20675" y="103064"/>
                    <a:pt x="20675" y="107525"/>
                    <a:pt x="20675" y="111986"/>
                  </a:cubicBezTo>
                  <a:cubicBezTo>
                    <a:pt x="20675" y="116447"/>
                    <a:pt x="22908" y="120907"/>
                    <a:pt x="25141" y="125368"/>
                  </a:cubicBezTo>
                  <a:cubicBezTo>
                    <a:pt x="29606" y="127599"/>
                    <a:pt x="34072" y="129829"/>
                    <a:pt x="38537" y="129829"/>
                  </a:cubicBezTo>
                  <a:cubicBezTo>
                    <a:pt x="43003" y="127599"/>
                    <a:pt x="47469" y="127599"/>
                    <a:pt x="49702" y="123138"/>
                  </a:cubicBezTo>
                  <a:cubicBezTo>
                    <a:pt x="65332" y="105294"/>
                    <a:pt x="65332" y="105294"/>
                    <a:pt x="65332" y="105294"/>
                  </a:cubicBezTo>
                  <a:cubicBezTo>
                    <a:pt x="69797" y="107525"/>
                    <a:pt x="74263" y="107525"/>
                    <a:pt x="80961" y="107525"/>
                  </a:cubicBezTo>
                  <a:cubicBezTo>
                    <a:pt x="83194" y="107525"/>
                    <a:pt x="87660" y="107525"/>
                    <a:pt x="89893" y="107525"/>
                  </a:cubicBezTo>
                  <a:cubicBezTo>
                    <a:pt x="89893" y="107525"/>
                    <a:pt x="63099" y="136521"/>
                    <a:pt x="63099" y="136521"/>
                  </a:cubicBezTo>
                  <a:cubicBezTo>
                    <a:pt x="56400" y="145442"/>
                    <a:pt x="47469" y="149903"/>
                    <a:pt x="38537" y="149903"/>
                  </a:cubicBezTo>
                  <a:cubicBezTo>
                    <a:pt x="27373" y="149903"/>
                    <a:pt x="18442" y="147673"/>
                    <a:pt x="11744" y="140981"/>
                  </a:cubicBezTo>
                  <a:cubicBezTo>
                    <a:pt x="5045" y="134290"/>
                    <a:pt x="580" y="125368"/>
                    <a:pt x="580" y="116447"/>
                  </a:cubicBezTo>
                  <a:cubicBezTo>
                    <a:pt x="-1653" y="105294"/>
                    <a:pt x="2812" y="96373"/>
                    <a:pt x="9511" y="89681"/>
                  </a:cubicBezTo>
                  <a:cubicBezTo>
                    <a:pt x="36305" y="58455"/>
                    <a:pt x="36305" y="58455"/>
                    <a:pt x="36305" y="58455"/>
                  </a:cubicBezTo>
                  <a:cubicBezTo>
                    <a:pt x="43003" y="51764"/>
                    <a:pt x="51935" y="47303"/>
                    <a:pt x="60866" y="47303"/>
                  </a:cubicBezTo>
                  <a:close/>
                  <a:moveTo>
                    <a:pt x="103323" y="579"/>
                  </a:moveTo>
                  <a:cubicBezTo>
                    <a:pt x="112287" y="-1644"/>
                    <a:pt x="121252" y="2802"/>
                    <a:pt x="130217" y="9471"/>
                  </a:cubicBezTo>
                  <a:cubicBezTo>
                    <a:pt x="136940" y="13917"/>
                    <a:pt x="141422" y="25032"/>
                    <a:pt x="141422" y="33924"/>
                  </a:cubicBezTo>
                  <a:cubicBezTo>
                    <a:pt x="141422" y="42817"/>
                    <a:pt x="139181" y="51709"/>
                    <a:pt x="132458" y="58378"/>
                  </a:cubicBezTo>
                  <a:cubicBezTo>
                    <a:pt x="132458" y="58378"/>
                    <a:pt x="132458" y="58378"/>
                    <a:pt x="105564" y="89500"/>
                  </a:cubicBezTo>
                  <a:cubicBezTo>
                    <a:pt x="98841" y="96169"/>
                    <a:pt x="89876" y="100615"/>
                    <a:pt x="80911" y="100615"/>
                  </a:cubicBezTo>
                  <a:cubicBezTo>
                    <a:pt x="71947" y="102838"/>
                    <a:pt x="60741" y="98392"/>
                    <a:pt x="54018" y="91723"/>
                  </a:cubicBezTo>
                  <a:cubicBezTo>
                    <a:pt x="51777" y="89500"/>
                    <a:pt x="49535" y="87277"/>
                    <a:pt x="47294" y="85054"/>
                  </a:cubicBezTo>
                  <a:cubicBezTo>
                    <a:pt x="47294" y="85054"/>
                    <a:pt x="47294" y="85054"/>
                    <a:pt x="54018" y="78385"/>
                  </a:cubicBezTo>
                  <a:cubicBezTo>
                    <a:pt x="56259" y="76162"/>
                    <a:pt x="58500" y="73939"/>
                    <a:pt x="60741" y="73939"/>
                  </a:cubicBezTo>
                  <a:cubicBezTo>
                    <a:pt x="62982" y="73939"/>
                    <a:pt x="65223" y="73939"/>
                    <a:pt x="67465" y="76162"/>
                  </a:cubicBezTo>
                  <a:cubicBezTo>
                    <a:pt x="69706" y="78385"/>
                    <a:pt x="74188" y="80608"/>
                    <a:pt x="80911" y="80608"/>
                  </a:cubicBezTo>
                  <a:cubicBezTo>
                    <a:pt x="87635" y="80608"/>
                    <a:pt x="92117" y="76162"/>
                    <a:pt x="92117" y="76162"/>
                  </a:cubicBezTo>
                  <a:cubicBezTo>
                    <a:pt x="92117" y="76162"/>
                    <a:pt x="92117" y="76162"/>
                    <a:pt x="116770" y="49486"/>
                  </a:cubicBezTo>
                  <a:cubicBezTo>
                    <a:pt x="119011" y="45040"/>
                    <a:pt x="121252" y="40594"/>
                    <a:pt x="121252" y="36147"/>
                  </a:cubicBezTo>
                  <a:cubicBezTo>
                    <a:pt x="121252" y="31701"/>
                    <a:pt x="119011" y="27255"/>
                    <a:pt x="114529" y="25032"/>
                  </a:cubicBezTo>
                  <a:cubicBezTo>
                    <a:pt x="112287" y="20586"/>
                    <a:pt x="107805" y="20586"/>
                    <a:pt x="103323" y="20586"/>
                  </a:cubicBezTo>
                  <a:cubicBezTo>
                    <a:pt x="98841" y="20586"/>
                    <a:pt x="94358" y="22809"/>
                    <a:pt x="92117" y="25032"/>
                  </a:cubicBezTo>
                  <a:cubicBezTo>
                    <a:pt x="92117" y="25032"/>
                    <a:pt x="92117" y="25032"/>
                    <a:pt x="76429" y="42817"/>
                  </a:cubicBezTo>
                  <a:cubicBezTo>
                    <a:pt x="69706" y="40594"/>
                    <a:pt x="65223" y="40594"/>
                    <a:pt x="60741" y="40594"/>
                  </a:cubicBezTo>
                  <a:cubicBezTo>
                    <a:pt x="56259" y="40594"/>
                    <a:pt x="54018" y="40594"/>
                    <a:pt x="51777" y="42817"/>
                  </a:cubicBezTo>
                  <a:cubicBezTo>
                    <a:pt x="51777" y="42817"/>
                    <a:pt x="78670" y="11694"/>
                    <a:pt x="78670" y="11694"/>
                  </a:cubicBezTo>
                  <a:cubicBezTo>
                    <a:pt x="85394" y="5025"/>
                    <a:pt x="94358" y="579"/>
                    <a:pt x="103323" y="5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71787" y="2457951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149434" y="2364297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000" b="1" dirty="0">
                <a:solidFill>
                  <a:schemeClr val="tx2"/>
                </a:solidFill>
                <a:latin typeface="+mj-lt"/>
                <a:cs typeface="Lato Regular"/>
              </a:rPr>
              <a:t>模型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49434" y="2666882"/>
            <a:ext cx="1824762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  <a:cs typeface="Lato Light"/>
                <a:sym typeface="+mn-ea"/>
              </a:rPr>
              <a:t>成功设计出合适的</a:t>
            </a:r>
            <a:r>
              <a:rPr lang="en-US" altLang="zh-CN" sz="1400" dirty="0" smtClean="0">
                <a:solidFill>
                  <a:schemeClr val="tx2"/>
                </a:solidFill>
                <a:cs typeface="Lato Light"/>
                <a:sym typeface="+mn-ea"/>
              </a:rPr>
              <a:t>3D</a:t>
            </a:r>
            <a:r>
              <a:rPr lang="zh-CN" altLang="en-US" sz="1400" dirty="0" smtClean="0">
                <a:solidFill>
                  <a:schemeClr val="tx2"/>
                </a:solidFill>
                <a:cs typeface="Lato Light"/>
                <a:sym typeface="+mn-ea"/>
              </a:rPr>
              <a:t>模型，并且通过</a:t>
            </a:r>
            <a:r>
              <a:rPr lang="en-US" altLang="zh-CN" sz="1400" dirty="0" smtClean="0">
                <a:solidFill>
                  <a:schemeClr val="tx2"/>
                </a:solidFill>
                <a:cs typeface="Lato Light"/>
                <a:sym typeface="+mn-ea"/>
              </a:rPr>
              <a:t>3D</a:t>
            </a:r>
            <a:r>
              <a:rPr lang="zh-CN" altLang="en-US" sz="1400" dirty="0" smtClean="0">
                <a:solidFill>
                  <a:schemeClr val="tx2"/>
                </a:solidFill>
                <a:cs typeface="Lato Light"/>
                <a:sym typeface="+mn-ea"/>
              </a:rPr>
              <a:t>打印机打印成功。</a:t>
            </a:r>
            <a:endParaRPr lang="en-US" altLang="zh-CN" sz="1400" b="1" dirty="0">
              <a:solidFill>
                <a:schemeClr val="tx2"/>
              </a:solidFill>
              <a:cs typeface="Lato Light"/>
            </a:endParaRPr>
          </a:p>
          <a:p>
            <a:endParaRPr lang="en-US" altLang="zh-CN" sz="105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871987" y="4950159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23" name="Oval 12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149634" y="485650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000" b="1" dirty="0">
                <a:solidFill>
                  <a:schemeClr val="tx2"/>
                </a:solidFill>
                <a:latin typeface="+mj-lt"/>
                <a:cs typeface="Lato Regular"/>
              </a:rPr>
              <a:t>传感器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49634" y="5159090"/>
            <a:ext cx="182476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  <a:cs typeface="Lato Light"/>
                <a:sym typeface="+mn-ea"/>
              </a:rPr>
              <a:t>使用的温度传感器可以根据温度的不同让蜂鸣器的频率也有不同。</a:t>
            </a:r>
            <a:endParaRPr lang="zh-CN" altLang="en-US" sz="1400" dirty="0" smtClean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9194932" y="2545881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9472579" y="2452227"/>
            <a:ext cx="10826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d-ID" sz="2000" b="1" dirty="0">
                <a:solidFill>
                  <a:schemeClr val="tx2"/>
                </a:solidFill>
                <a:latin typeface="+mj-lt"/>
                <a:cs typeface="Lato Regular"/>
              </a:rPr>
              <a:t>mCookie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472579" y="2754812"/>
            <a:ext cx="18247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tx2"/>
                </a:solidFill>
                <a:cs typeface="Lato Light"/>
                <a:sym typeface="+mn-ea"/>
              </a:rPr>
              <a:t>搭建主控板，连接相关传感器。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9195544" y="4950626"/>
            <a:ext cx="277647" cy="276819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9473191" y="4856972"/>
            <a:ext cx="1769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tx2"/>
                </a:solidFill>
                <a:latin typeface="+mj-lt"/>
                <a:cs typeface="Lato Regular"/>
              </a:rPr>
              <a:t>Microduino</a:t>
            </a:r>
            <a:r>
              <a:rPr lang="en-US" altLang="zh-CN" sz="2000" b="1" dirty="0" smtClean="0">
                <a:solidFill>
                  <a:schemeClr val="tx2"/>
                </a:solidFill>
                <a:latin typeface="+mj-lt"/>
                <a:cs typeface="Lato Regular"/>
              </a:rPr>
              <a:t>-IDE</a:t>
            </a:r>
            <a:endParaRPr lang="en-US" altLang="zh-CN" sz="2000" b="1" dirty="0">
              <a:solidFill>
                <a:schemeClr val="tx2"/>
              </a:solidFill>
              <a:latin typeface="+mj-lt"/>
              <a:cs typeface="Lato Regular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473191" y="5159557"/>
            <a:ext cx="18247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tx2"/>
                </a:solidFill>
                <a:cs typeface="Lato Light"/>
              </a:rPr>
              <a:t>编写相应程序，控制各个传感器协同工作。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7" grpId="0"/>
      <p:bldP spid="121" grpId="0"/>
      <p:bldP spid="125" grpId="0"/>
      <p:bldP spid="126" grpId="0"/>
      <p:bldP spid="130" grpId="0"/>
      <p:bldP spid="131" grpId="0"/>
      <p:bldP spid="146" grpId="0"/>
      <p:bldP spid="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5169" y="36694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2"/>
                </a:solidFill>
              </a:rPr>
              <a:t>模块功能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02346" y="5013498"/>
            <a:ext cx="4648609" cy="1368859"/>
            <a:chOff x="6702346" y="5013498"/>
            <a:chExt cx="4648609" cy="1368859"/>
          </a:xfrm>
        </p:grpSpPr>
        <p:sp>
          <p:nvSpPr>
            <p:cNvPr id="9" name="Freeform 5"/>
            <p:cNvSpPr/>
            <p:nvPr/>
          </p:nvSpPr>
          <p:spPr bwMode="auto">
            <a:xfrm>
              <a:off x="6702346" y="5096946"/>
              <a:ext cx="4647078" cy="1285411"/>
            </a:xfrm>
            <a:custGeom>
              <a:avLst/>
              <a:gdLst>
                <a:gd name="T0" fmla="*/ 1304 w 2567"/>
                <a:gd name="T1" fmla="*/ 692 h 710"/>
                <a:gd name="T2" fmla="*/ 1133 w 2567"/>
                <a:gd name="T3" fmla="*/ 700 h 710"/>
                <a:gd name="T4" fmla="*/ 62 w 2567"/>
                <a:gd name="T5" fmla="*/ 493 h 710"/>
                <a:gd name="T6" fmla="*/ 41 w 2567"/>
                <a:gd name="T7" fmla="*/ 448 h 710"/>
                <a:gd name="T8" fmla="*/ 1263 w 2567"/>
                <a:gd name="T9" fmla="*/ 18 h 710"/>
                <a:gd name="T10" fmla="*/ 1433 w 2567"/>
                <a:gd name="T11" fmla="*/ 10 h 710"/>
                <a:gd name="T12" fmla="*/ 2505 w 2567"/>
                <a:gd name="T13" fmla="*/ 204 h 710"/>
                <a:gd name="T14" fmla="*/ 2526 w 2567"/>
                <a:gd name="T15" fmla="*/ 249 h 710"/>
                <a:gd name="T16" fmla="*/ 1304 w 2567"/>
                <a:gd name="T17" fmla="*/ 69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710">
                  <a:moveTo>
                    <a:pt x="1304" y="692"/>
                  </a:moveTo>
                  <a:cubicBezTo>
                    <a:pt x="1263" y="707"/>
                    <a:pt x="1186" y="710"/>
                    <a:pt x="1133" y="700"/>
                  </a:cubicBezTo>
                  <a:cubicBezTo>
                    <a:pt x="62" y="493"/>
                    <a:pt x="62" y="493"/>
                    <a:pt x="62" y="493"/>
                  </a:cubicBezTo>
                  <a:cubicBezTo>
                    <a:pt x="9" y="482"/>
                    <a:pt x="0" y="462"/>
                    <a:pt x="41" y="448"/>
                  </a:cubicBezTo>
                  <a:cubicBezTo>
                    <a:pt x="1263" y="18"/>
                    <a:pt x="1263" y="18"/>
                    <a:pt x="1263" y="18"/>
                  </a:cubicBezTo>
                  <a:cubicBezTo>
                    <a:pt x="1304" y="3"/>
                    <a:pt x="1380" y="0"/>
                    <a:pt x="1433" y="10"/>
                  </a:cubicBezTo>
                  <a:cubicBezTo>
                    <a:pt x="2505" y="204"/>
                    <a:pt x="2505" y="204"/>
                    <a:pt x="2505" y="204"/>
                  </a:cubicBezTo>
                  <a:cubicBezTo>
                    <a:pt x="2558" y="214"/>
                    <a:pt x="2567" y="234"/>
                    <a:pt x="2526" y="249"/>
                  </a:cubicBezTo>
                  <a:lnTo>
                    <a:pt x="1304" y="69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6729907" y="5453708"/>
              <a:ext cx="4594253" cy="912573"/>
            </a:xfrm>
            <a:custGeom>
              <a:avLst/>
              <a:gdLst>
                <a:gd name="T0" fmla="*/ 2538 w 2538"/>
                <a:gd name="T1" fmla="*/ 0 h 504"/>
                <a:gd name="T2" fmla="*/ 2536 w 2538"/>
                <a:gd name="T3" fmla="*/ 32 h 504"/>
                <a:gd name="T4" fmla="*/ 2464 w 2538"/>
                <a:gd name="T5" fmla="*/ 65 h 504"/>
                <a:gd name="T6" fmla="*/ 1186 w 2538"/>
                <a:gd name="T7" fmla="*/ 504 h 504"/>
                <a:gd name="T8" fmla="*/ 12 w 2538"/>
                <a:gd name="T9" fmla="*/ 284 h 504"/>
                <a:gd name="T10" fmla="*/ 0 w 2538"/>
                <a:gd name="T11" fmla="*/ 268 h 504"/>
                <a:gd name="T12" fmla="*/ 2 w 2538"/>
                <a:gd name="T13" fmla="*/ 225 h 504"/>
                <a:gd name="T14" fmla="*/ 2538 w 2538"/>
                <a:gd name="T1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8" h="504">
                  <a:moveTo>
                    <a:pt x="2538" y="0"/>
                  </a:moveTo>
                  <a:cubicBezTo>
                    <a:pt x="2536" y="32"/>
                    <a:pt x="2536" y="32"/>
                    <a:pt x="2536" y="32"/>
                  </a:cubicBezTo>
                  <a:cubicBezTo>
                    <a:pt x="2464" y="65"/>
                    <a:pt x="2464" y="65"/>
                    <a:pt x="2464" y="65"/>
                  </a:cubicBezTo>
                  <a:cubicBezTo>
                    <a:pt x="1186" y="504"/>
                    <a:pt x="1186" y="504"/>
                    <a:pt x="1186" y="504"/>
                  </a:cubicBezTo>
                  <a:cubicBezTo>
                    <a:pt x="12" y="284"/>
                    <a:pt x="12" y="284"/>
                    <a:pt x="12" y="284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1" y="225"/>
                    <a:pt x="2" y="225"/>
                  </a:cubicBezTo>
                  <a:cubicBezTo>
                    <a:pt x="2" y="225"/>
                    <a:pt x="2538" y="0"/>
                    <a:pt x="253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6703877" y="5013498"/>
              <a:ext cx="4647078" cy="1286942"/>
            </a:xfrm>
            <a:custGeom>
              <a:avLst/>
              <a:gdLst>
                <a:gd name="T0" fmla="*/ 1304 w 2567"/>
                <a:gd name="T1" fmla="*/ 693 h 711"/>
                <a:gd name="T2" fmla="*/ 1134 w 2567"/>
                <a:gd name="T3" fmla="*/ 700 h 711"/>
                <a:gd name="T4" fmla="*/ 62 w 2567"/>
                <a:gd name="T5" fmla="*/ 493 h 711"/>
                <a:gd name="T6" fmla="*/ 41 w 2567"/>
                <a:gd name="T7" fmla="*/ 448 h 711"/>
                <a:gd name="T8" fmla="*/ 1263 w 2567"/>
                <a:gd name="T9" fmla="*/ 18 h 711"/>
                <a:gd name="T10" fmla="*/ 1434 w 2567"/>
                <a:gd name="T11" fmla="*/ 10 h 711"/>
                <a:gd name="T12" fmla="*/ 2505 w 2567"/>
                <a:gd name="T13" fmla="*/ 218 h 711"/>
                <a:gd name="T14" fmla="*/ 2526 w 2567"/>
                <a:gd name="T15" fmla="*/ 263 h 711"/>
                <a:gd name="T16" fmla="*/ 1304 w 2567"/>
                <a:gd name="T17" fmla="*/ 693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7" h="711">
                  <a:moveTo>
                    <a:pt x="1304" y="693"/>
                  </a:moveTo>
                  <a:cubicBezTo>
                    <a:pt x="1263" y="707"/>
                    <a:pt x="1187" y="711"/>
                    <a:pt x="1134" y="700"/>
                  </a:cubicBezTo>
                  <a:cubicBezTo>
                    <a:pt x="62" y="493"/>
                    <a:pt x="62" y="493"/>
                    <a:pt x="62" y="493"/>
                  </a:cubicBezTo>
                  <a:cubicBezTo>
                    <a:pt x="9" y="483"/>
                    <a:pt x="0" y="462"/>
                    <a:pt x="41" y="448"/>
                  </a:cubicBezTo>
                  <a:cubicBezTo>
                    <a:pt x="1263" y="18"/>
                    <a:pt x="1263" y="18"/>
                    <a:pt x="1263" y="18"/>
                  </a:cubicBezTo>
                  <a:cubicBezTo>
                    <a:pt x="1305" y="3"/>
                    <a:pt x="1381" y="0"/>
                    <a:pt x="1434" y="10"/>
                  </a:cubicBezTo>
                  <a:cubicBezTo>
                    <a:pt x="2505" y="218"/>
                    <a:pt x="2505" y="218"/>
                    <a:pt x="2505" y="218"/>
                  </a:cubicBezTo>
                  <a:cubicBezTo>
                    <a:pt x="2558" y="228"/>
                    <a:pt x="2567" y="248"/>
                    <a:pt x="2526" y="263"/>
                  </a:cubicBezTo>
                  <a:lnTo>
                    <a:pt x="1304" y="69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7028483" y="5069385"/>
              <a:ext cx="4107343" cy="1136888"/>
            </a:xfrm>
            <a:custGeom>
              <a:avLst/>
              <a:gdLst>
                <a:gd name="T0" fmla="*/ 0 w 5365"/>
                <a:gd name="T1" fmla="*/ 991 h 1485"/>
                <a:gd name="T2" fmla="*/ 2814 w 5365"/>
                <a:gd name="T3" fmla="*/ 0 h 1485"/>
                <a:gd name="T4" fmla="*/ 5365 w 5365"/>
                <a:gd name="T5" fmla="*/ 495 h 1485"/>
                <a:gd name="T6" fmla="*/ 2549 w 5365"/>
                <a:gd name="T7" fmla="*/ 1485 h 1485"/>
                <a:gd name="T8" fmla="*/ 0 w 5365"/>
                <a:gd name="T9" fmla="*/ 991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5" h="1485">
                  <a:moveTo>
                    <a:pt x="0" y="991"/>
                  </a:moveTo>
                  <a:lnTo>
                    <a:pt x="2814" y="0"/>
                  </a:lnTo>
                  <a:lnTo>
                    <a:pt x="5365" y="495"/>
                  </a:lnTo>
                  <a:lnTo>
                    <a:pt x="2549" y="1485"/>
                  </a:lnTo>
                  <a:lnTo>
                    <a:pt x="0" y="9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8979950" y="5069385"/>
              <a:ext cx="2155876" cy="1136888"/>
            </a:xfrm>
            <a:custGeom>
              <a:avLst/>
              <a:gdLst>
                <a:gd name="T0" fmla="*/ 0 w 2816"/>
                <a:gd name="T1" fmla="*/ 1485 h 1485"/>
                <a:gd name="T2" fmla="*/ 2816 w 2816"/>
                <a:gd name="T3" fmla="*/ 495 h 1485"/>
                <a:gd name="T4" fmla="*/ 265 w 2816"/>
                <a:gd name="T5" fmla="*/ 0 h 1485"/>
                <a:gd name="T6" fmla="*/ 0 w 2816"/>
                <a:gd name="T7" fmla="*/ 1485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6" h="1485">
                  <a:moveTo>
                    <a:pt x="0" y="1485"/>
                  </a:moveTo>
                  <a:lnTo>
                    <a:pt x="2816" y="495"/>
                  </a:lnTo>
                  <a:lnTo>
                    <a:pt x="265" y="0"/>
                  </a:lnTo>
                  <a:lnTo>
                    <a:pt x="0" y="148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7784878" y="6027127"/>
              <a:ext cx="217425" cy="58184"/>
            </a:xfrm>
            <a:custGeom>
              <a:avLst/>
              <a:gdLst>
                <a:gd name="T0" fmla="*/ 27 w 120"/>
                <a:gd name="T1" fmla="*/ 27 h 32"/>
                <a:gd name="T2" fmla="*/ 102 w 120"/>
                <a:gd name="T3" fmla="*/ 24 h 32"/>
                <a:gd name="T4" fmla="*/ 93 w 120"/>
                <a:gd name="T5" fmla="*/ 4 h 32"/>
                <a:gd name="T6" fmla="*/ 18 w 120"/>
                <a:gd name="T7" fmla="*/ 8 h 32"/>
                <a:gd name="T8" fmla="*/ 27 w 120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2">
                  <a:moveTo>
                    <a:pt x="27" y="27"/>
                  </a:moveTo>
                  <a:cubicBezTo>
                    <a:pt x="51" y="32"/>
                    <a:pt x="84" y="30"/>
                    <a:pt x="102" y="24"/>
                  </a:cubicBezTo>
                  <a:cubicBezTo>
                    <a:pt x="120" y="18"/>
                    <a:pt x="116" y="9"/>
                    <a:pt x="93" y="4"/>
                  </a:cubicBezTo>
                  <a:cubicBezTo>
                    <a:pt x="70" y="0"/>
                    <a:pt x="36" y="1"/>
                    <a:pt x="18" y="8"/>
                  </a:cubicBezTo>
                  <a:cubicBezTo>
                    <a:pt x="0" y="14"/>
                    <a:pt x="4" y="23"/>
                    <a:pt x="27" y="2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10038749" y="5207190"/>
              <a:ext cx="340684" cy="68903"/>
            </a:xfrm>
            <a:custGeom>
              <a:avLst/>
              <a:gdLst>
                <a:gd name="T0" fmla="*/ 5 w 188"/>
                <a:gd name="T1" fmla="*/ 4 h 38"/>
                <a:gd name="T2" fmla="*/ 3 w 188"/>
                <a:gd name="T3" fmla="*/ 1 h 38"/>
                <a:gd name="T4" fmla="*/ 3 w 188"/>
                <a:gd name="T5" fmla="*/ 1 h 38"/>
                <a:gd name="T6" fmla="*/ 16 w 188"/>
                <a:gd name="T7" fmla="*/ 0 h 38"/>
                <a:gd name="T8" fmla="*/ 183 w 188"/>
                <a:gd name="T9" fmla="*/ 33 h 38"/>
                <a:gd name="T10" fmla="*/ 185 w 188"/>
                <a:gd name="T11" fmla="*/ 36 h 38"/>
                <a:gd name="T12" fmla="*/ 185 w 188"/>
                <a:gd name="T13" fmla="*/ 36 h 38"/>
                <a:gd name="T14" fmla="*/ 172 w 188"/>
                <a:gd name="T15" fmla="*/ 37 h 38"/>
                <a:gd name="T16" fmla="*/ 5 w 188"/>
                <a:gd name="T1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38">
                  <a:moveTo>
                    <a:pt x="5" y="4"/>
                  </a:moveTo>
                  <a:cubicBezTo>
                    <a:pt x="1" y="4"/>
                    <a:pt x="0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0"/>
                    <a:pt x="12" y="0"/>
                    <a:pt x="16" y="0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7" y="34"/>
                    <a:pt x="188" y="35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2" y="37"/>
                    <a:pt x="176" y="38"/>
                    <a:pt x="172" y="3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7271" y="1658722"/>
            <a:ext cx="4840770" cy="4059110"/>
            <a:chOff x="6637271" y="1658722"/>
            <a:chExt cx="4840770" cy="4059110"/>
          </a:xfrm>
        </p:grpSpPr>
        <p:sp>
          <p:nvSpPr>
            <p:cNvPr id="16" name="Freeform 12"/>
            <p:cNvSpPr/>
            <p:nvPr/>
          </p:nvSpPr>
          <p:spPr bwMode="auto">
            <a:xfrm>
              <a:off x="7661619" y="3827613"/>
              <a:ext cx="1008271" cy="947024"/>
            </a:xfrm>
            <a:custGeom>
              <a:avLst/>
              <a:gdLst>
                <a:gd name="T0" fmla="*/ 34 w 557"/>
                <a:gd name="T1" fmla="*/ 0 h 523"/>
                <a:gd name="T2" fmla="*/ 522 w 557"/>
                <a:gd name="T3" fmla="*/ 0 h 523"/>
                <a:gd name="T4" fmla="*/ 557 w 557"/>
                <a:gd name="T5" fmla="*/ 35 h 523"/>
                <a:gd name="T6" fmla="*/ 557 w 557"/>
                <a:gd name="T7" fmla="*/ 374 h 523"/>
                <a:gd name="T8" fmla="*/ 522 w 557"/>
                <a:gd name="T9" fmla="*/ 408 h 523"/>
                <a:gd name="T10" fmla="*/ 483 w 557"/>
                <a:gd name="T11" fmla="*/ 408 h 523"/>
                <a:gd name="T12" fmla="*/ 483 w 557"/>
                <a:gd name="T13" fmla="*/ 523 h 523"/>
                <a:gd name="T14" fmla="*/ 360 w 557"/>
                <a:gd name="T15" fmla="*/ 408 h 523"/>
                <a:gd name="T16" fmla="*/ 34 w 557"/>
                <a:gd name="T17" fmla="*/ 408 h 523"/>
                <a:gd name="T18" fmla="*/ 0 w 557"/>
                <a:gd name="T19" fmla="*/ 374 h 523"/>
                <a:gd name="T20" fmla="*/ 0 w 557"/>
                <a:gd name="T21" fmla="*/ 35 h 523"/>
                <a:gd name="T22" fmla="*/ 34 w 557"/>
                <a:gd name="T2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7" h="523">
                  <a:moveTo>
                    <a:pt x="34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41" y="0"/>
                    <a:pt x="557" y="16"/>
                    <a:pt x="557" y="35"/>
                  </a:cubicBezTo>
                  <a:cubicBezTo>
                    <a:pt x="557" y="374"/>
                    <a:pt x="557" y="374"/>
                    <a:pt x="557" y="374"/>
                  </a:cubicBezTo>
                  <a:cubicBezTo>
                    <a:pt x="557" y="393"/>
                    <a:pt x="541" y="408"/>
                    <a:pt x="522" y="408"/>
                  </a:cubicBezTo>
                  <a:cubicBezTo>
                    <a:pt x="483" y="408"/>
                    <a:pt x="483" y="408"/>
                    <a:pt x="483" y="408"/>
                  </a:cubicBezTo>
                  <a:cubicBezTo>
                    <a:pt x="483" y="523"/>
                    <a:pt x="483" y="523"/>
                    <a:pt x="483" y="523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15" y="408"/>
                    <a:pt x="0" y="393"/>
                    <a:pt x="0" y="3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8698982" y="2498564"/>
              <a:ext cx="1006740" cy="947024"/>
            </a:xfrm>
            <a:custGeom>
              <a:avLst/>
              <a:gdLst>
                <a:gd name="T0" fmla="*/ 34 w 556"/>
                <a:gd name="T1" fmla="*/ 0 h 523"/>
                <a:gd name="T2" fmla="*/ 522 w 556"/>
                <a:gd name="T3" fmla="*/ 0 h 523"/>
                <a:gd name="T4" fmla="*/ 556 w 556"/>
                <a:gd name="T5" fmla="*/ 35 h 523"/>
                <a:gd name="T6" fmla="*/ 556 w 556"/>
                <a:gd name="T7" fmla="*/ 374 h 523"/>
                <a:gd name="T8" fmla="*/ 522 w 556"/>
                <a:gd name="T9" fmla="*/ 408 h 523"/>
                <a:gd name="T10" fmla="*/ 483 w 556"/>
                <a:gd name="T11" fmla="*/ 408 h 523"/>
                <a:gd name="T12" fmla="*/ 483 w 556"/>
                <a:gd name="T13" fmla="*/ 523 h 523"/>
                <a:gd name="T14" fmla="*/ 359 w 556"/>
                <a:gd name="T15" fmla="*/ 408 h 523"/>
                <a:gd name="T16" fmla="*/ 34 w 556"/>
                <a:gd name="T17" fmla="*/ 408 h 523"/>
                <a:gd name="T18" fmla="*/ 0 w 556"/>
                <a:gd name="T19" fmla="*/ 374 h 523"/>
                <a:gd name="T20" fmla="*/ 0 w 556"/>
                <a:gd name="T21" fmla="*/ 35 h 523"/>
                <a:gd name="T22" fmla="*/ 34 w 556"/>
                <a:gd name="T2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6" h="523">
                  <a:moveTo>
                    <a:pt x="34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41" y="0"/>
                    <a:pt x="556" y="16"/>
                    <a:pt x="556" y="35"/>
                  </a:cubicBezTo>
                  <a:cubicBezTo>
                    <a:pt x="556" y="374"/>
                    <a:pt x="556" y="374"/>
                    <a:pt x="556" y="374"/>
                  </a:cubicBezTo>
                  <a:cubicBezTo>
                    <a:pt x="556" y="393"/>
                    <a:pt x="541" y="408"/>
                    <a:pt x="522" y="408"/>
                  </a:cubicBezTo>
                  <a:cubicBezTo>
                    <a:pt x="483" y="408"/>
                    <a:pt x="483" y="408"/>
                    <a:pt x="483" y="408"/>
                  </a:cubicBezTo>
                  <a:cubicBezTo>
                    <a:pt x="483" y="523"/>
                    <a:pt x="483" y="523"/>
                    <a:pt x="483" y="523"/>
                  </a:cubicBezTo>
                  <a:cubicBezTo>
                    <a:pt x="359" y="408"/>
                    <a:pt x="359" y="408"/>
                    <a:pt x="359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15" y="408"/>
                    <a:pt x="0" y="393"/>
                    <a:pt x="0" y="3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9665911" y="3395060"/>
              <a:ext cx="1006740" cy="947024"/>
            </a:xfrm>
            <a:custGeom>
              <a:avLst/>
              <a:gdLst>
                <a:gd name="T0" fmla="*/ 522 w 556"/>
                <a:gd name="T1" fmla="*/ 0 h 523"/>
                <a:gd name="T2" fmla="*/ 34 w 556"/>
                <a:gd name="T3" fmla="*/ 0 h 523"/>
                <a:gd name="T4" fmla="*/ 0 w 556"/>
                <a:gd name="T5" fmla="*/ 34 h 523"/>
                <a:gd name="T6" fmla="*/ 0 w 556"/>
                <a:gd name="T7" fmla="*/ 373 h 523"/>
                <a:gd name="T8" fmla="*/ 34 w 556"/>
                <a:gd name="T9" fmla="*/ 407 h 523"/>
                <a:gd name="T10" fmla="*/ 73 w 556"/>
                <a:gd name="T11" fmla="*/ 407 h 523"/>
                <a:gd name="T12" fmla="*/ 73 w 556"/>
                <a:gd name="T13" fmla="*/ 523 h 523"/>
                <a:gd name="T14" fmla="*/ 197 w 556"/>
                <a:gd name="T15" fmla="*/ 407 h 523"/>
                <a:gd name="T16" fmla="*/ 522 w 556"/>
                <a:gd name="T17" fmla="*/ 407 h 523"/>
                <a:gd name="T18" fmla="*/ 556 w 556"/>
                <a:gd name="T19" fmla="*/ 373 h 523"/>
                <a:gd name="T20" fmla="*/ 556 w 556"/>
                <a:gd name="T21" fmla="*/ 34 h 523"/>
                <a:gd name="T22" fmla="*/ 522 w 556"/>
                <a:gd name="T2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6" h="523">
                  <a:moveTo>
                    <a:pt x="52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0" y="392"/>
                    <a:pt x="15" y="407"/>
                    <a:pt x="34" y="407"/>
                  </a:cubicBezTo>
                  <a:cubicBezTo>
                    <a:pt x="73" y="407"/>
                    <a:pt x="73" y="407"/>
                    <a:pt x="73" y="407"/>
                  </a:cubicBezTo>
                  <a:cubicBezTo>
                    <a:pt x="73" y="523"/>
                    <a:pt x="73" y="523"/>
                    <a:pt x="73" y="523"/>
                  </a:cubicBezTo>
                  <a:cubicBezTo>
                    <a:pt x="197" y="407"/>
                    <a:pt x="197" y="407"/>
                    <a:pt x="197" y="407"/>
                  </a:cubicBezTo>
                  <a:cubicBezTo>
                    <a:pt x="522" y="407"/>
                    <a:pt x="522" y="407"/>
                    <a:pt x="522" y="407"/>
                  </a:cubicBezTo>
                  <a:cubicBezTo>
                    <a:pt x="541" y="407"/>
                    <a:pt x="556" y="392"/>
                    <a:pt x="556" y="373"/>
                  </a:cubicBezTo>
                  <a:cubicBezTo>
                    <a:pt x="556" y="34"/>
                    <a:pt x="556" y="34"/>
                    <a:pt x="556" y="34"/>
                  </a:cubicBezTo>
                  <a:cubicBezTo>
                    <a:pt x="556" y="15"/>
                    <a:pt x="541" y="0"/>
                    <a:pt x="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6682440" y="3067392"/>
              <a:ext cx="695148" cy="653806"/>
            </a:xfrm>
            <a:custGeom>
              <a:avLst/>
              <a:gdLst>
                <a:gd name="T0" fmla="*/ 24 w 384"/>
                <a:gd name="T1" fmla="*/ 0 h 361"/>
                <a:gd name="T2" fmla="*/ 361 w 384"/>
                <a:gd name="T3" fmla="*/ 0 h 361"/>
                <a:gd name="T4" fmla="*/ 384 w 384"/>
                <a:gd name="T5" fmla="*/ 24 h 361"/>
                <a:gd name="T6" fmla="*/ 384 w 384"/>
                <a:gd name="T7" fmla="*/ 258 h 361"/>
                <a:gd name="T8" fmla="*/ 361 w 384"/>
                <a:gd name="T9" fmla="*/ 281 h 361"/>
                <a:gd name="T10" fmla="*/ 333 w 384"/>
                <a:gd name="T11" fmla="*/ 281 h 361"/>
                <a:gd name="T12" fmla="*/ 333 w 384"/>
                <a:gd name="T13" fmla="*/ 361 h 361"/>
                <a:gd name="T14" fmla="*/ 248 w 384"/>
                <a:gd name="T15" fmla="*/ 281 h 361"/>
                <a:gd name="T16" fmla="*/ 24 w 384"/>
                <a:gd name="T17" fmla="*/ 281 h 361"/>
                <a:gd name="T18" fmla="*/ 0 w 384"/>
                <a:gd name="T19" fmla="*/ 258 h 361"/>
                <a:gd name="T20" fmla="*/ 0 w 384"/>
                <a:gd name="T21" fmla="*/ 24 h 361"/>
                <a:gd name="T22" fmla="*/ 24 w 384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1">
                  <a:moveTo>
                    <a:pt x="24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74" y="0"/>
                    <a:pt x="384" y="11"/>
                    <a:pt x="384" y="24"/>
                  </a:cubicBezTo>
                  <a:cubicBezTo>
                    <a:pt x="384" y="258"/>
                    <a:pt x="384" y="258"/>
                    <a:pt x="384" y="258"/>
                  </a:cubicBezTo>
                  <a:cubicBezTo>
                    <a:pt x="384" y="271"/>
                    <a:pt x="374" y="281"/>
                    <a:pt x="361" y="281"/>
                  </a:cubicBezTo>
                  <a:cubicBezTo>
                    <a:pt x="333" y="281"/>
                    <a:pt x="333" y="281"/>
                    <a:pt x="333" y="281"/>
                  </a:cubicBezTo>
                  <a:cubicBezTo>
                    <a:pt x="333" y="361"/>
                    <a:pt x="333" y="361"/>
                    <a:pt x="333" y="361"/>
                  </a:cubicBezTo>
                  <a:cubicBezTo>
                    <a:pt x="248" y="281"/>
                    <a:pt x="248" y="281"/>
                    <a:pt x="248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11" y="281"/>
                    <a:pt x="0" y="271"/>
                    <a:pt x="0" y="2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832343" y="3045189"/>
              <a:ext cx="695148" cy="653806"/>
            </a:xfrm>
            <a:custGeom>
              <a:avLst/>
              <a:gdLst>
                <a:gd name="T0" fmla="*/ 360 w 384"/>
                <a:gd name="T1" fmla="*/ 0 h 361"/>
                <a:gd name="T2" fmla="*/ 24 w 384"/>
                <a:gd name="T3" fmla="*/ 0 h 361"/>
                <a:gd name="T4" fmla="*/ 0 w 384"/>
                <a:gd name="T5" fmla="*/ 24 h 361"/>
                <a:gd name="T6" fmla="*/ 0 w 384"/>
                <a:gd name="T7" fmla="*/ 258 h 361"/>
                <a:gd name="T8" fmla="*/ 24 w 384"/>
                <a:gd name="T9" fmla="*/ 281 h 361"/>
                <a:gd name="T10" fmla="*/ 51 w 384"/>
                <a:gd name="T11" fmla="*/ 281 h 361"/>
                <a:gd name="T12" fmla="*/ 51 w 384"/>
                <a:gd name="T13" fmla="*/ 361 h 361"/>
                <a:gd name="T14" fmla="*/ 136 w 384"/>
                <a:gd name="T15" fmla="*/ 281 h 361"/>
                <a:gd name="T16" fmla="*/ 360 w 384"/>
                <a:gd name="T17" fmla="*/ 281 h 361"/>
                <a:gd name="T18" fmla="*/ 384 w 384"/>
                <a:gd name="T19" fmla="*/ 258 h 361"/>
                <a:gd name="T20" fmla="*/ 384 w 384"/>
                <a:gd name="T21" fmla="*/ 24 h 361"/>
                <a:gd name="T22" fmla="*/ 360 w 384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1">
                  <a:moveTo>
                    <a:pt x="36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71"/>
                    <a:pt x="11" y="281"/>
                    <a:pt x="24" y="281"/>
                  </a:cubicBezTo>
                  <a:cubicBezTo>
                    <a:pt x="51" y="281"/>
                    <a:pt x="51" y="281"/>
                    <a:pt x="51" y="281"/>
                  </a:cubicBezTo>
                  <a:cubicBezTo>
                    <a:pt x="51" y="361"/>
                    <a:pt x="51" y="361"/>
                    <a:pt x="51" y="361"/>
                  </a:cubicBezTo>
                  <a:cubicBezTo>
                    <a:pt x="136" y="281"/>
                    <a:pt x="136" y="281"/>
                    <a:pt x="136" y="281"/>
                  </a:cubicBezTo>
                  <a:cubicBezTo>
                    <a:pt x="360" y="281"/>
                    <a:pt x="360" y="281"/>
                    <a:pt x="360" y="281"/>
                  </a:cubicBezTo>
                  <a:cubicBezTo>
                    <a:pt x="373" y="281"/>
                    <a:pt x="384" y="271"/>
                    <a:pt x="384" y="258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4" y="11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10784424" y="3117920"/>
              <a:ext cx="693617" cy="651509"/>
            </a:xfrm>
            <a:custGeom>
              <a:avLst/>
              <a:gdLst>
                <a:gd name="T0" fmla="*/ 360 w 383"/>
                <a:gd name="T1" fmla="*/ 0 h 360"/>
                <a:gd name="T2" fmla="*/ 23 w 383"/>
                <a:gd name="T3" fmla="*/ 0 h 360"/>
                <a:gd name="T4" fmla="*/ 0 w 383"/>
                <a:gd name="T5" fmla="*/ 24 h 360"/>
                <a:gd name="T6" fmla="*/ 0 w 383"/>
                <a:gd name="T7" fmla="*/ 257 h 360"/>
                <a:gd name="T8" fmla="*/ 23 w 383"/>
                <a:gd name="T9" fmla="*/ 281 h 360"/>
                <a:gd name="T10" fmla="*/ 50 w 383"/>
                <a:gd name="T11" fmla="*/ 281 h 360"/>
                <a:gd name="T12" fmla="*/ 50 w 383"/>
                <a:gd name="T13" fmla="*/ 360 h 360"/>
                <a:gd name="T14" fmla="*/ 135 w 383"/>
                <a:gd name="T15" fmla="*/ 281 h 360"/>
                <a:gd name="T16" fmla="*/ 360 w 383"/>
                <a:gd name="T17" fmla="*/ 281 h 360"/>
                <a:gd name="T18" fmla="*/ 383 w 383"/>
                <a:gd name="T19" fmla="*/ 257 h 360"/>
                <a:gd name="T20" fmla="*/ 383 w 383"/>
                <a:gd name="T21" fmla="*/ 24 h 360"/>
                <a:gd name="T22" fmla="*/ 360 w 383"/>
                <a:gd name="T2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60">
                  <a:moveTo>
                    <a:pt x="36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0"/>
                    <a:pt x="10" y="281"/>
                    <a:pt x="23" y="281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0" y="360"/>
                    <a:pt x="50" y="360"/>
                    <a:pt x="50" y="360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360" y="281"/>
                    <a:pt x="360" y="281"/>
                    <a:pt x="360" y="281"/>
                  </a:cubicBezTo>
                  <a:cubicBezTo>
                    <a:pt x="373" y="281"/>
                    <a:pt x="383" y="270"/>
                    <a:pt x="383" y="257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11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8787788" y="3614016"/>
              <a:ext cx="695148" cy="651509"/>
            </a:xfrm>
            <a:custGeom>
              <a:avLst/>
              <a:gdLst>
                <a:gd name="T0" fmla="*/ 24 w 384"/>
                <a:gd name="T1" fmla="*/ 0 h 360"/>
                <a:gd name="T2" fmla="*/ 360 w 384"/>
                <a:gd name="T3" fmla="*/ 0 h 360"/>
                <a:gd name="T4" fmla="*/ 384 w 384"/>
                <a:gd name="T5" fmla="*/ 24 h 360"/>
                <a:gd name="T6" fmla="*/ 384 w 384"/>
                <a:gd name="T7" fmla="*/ 257 h 360"/>
                <a:gd name="T8" fmla="*/ 360 w 384"/>
                <a:gd name="T9" fmla="*/ 281 h 360"/>
                <a:gd name="T10" fmla="*/ 333 w 384"/>
                <a:gd name="T11" fmla="*/ 281 h 360"/>
                <a:gd name="T12" fmla="*/ 333 w 384"/>
                <a:gd name="T13" fmla="*/ 360 h 360"/>
                <a:gd name="T14" fmla="*/ 248 w 384"/>
                <a:gd name="T15" fmla="*/ 281 h 360"/>
                <a:gd name="T16" fmla="*/ 24 w 384"/>
                <a:gd name="T17" fmla="*/ 281 h 360"/>
                <a:gd name="T18" fmla="*/ 0 w 384"/>
                <a:gd name="T19" fmla="*/ 257 h 360"/>
                <a:gd name="T20" fmla="*/ 0 w 384"/>
                <a:gd name="T21" fmla="*/ 24 h 360"/>
                <a:gd name="T22" fmla="*/ 24 w 384"/>
                <a:gd name="T2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0">
                  <a:moveTo>
                    <a:pt x="2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73" y="0"/>
                    <a:pt x="384" y="10"/>
                    <a:pt x="384" y="24"/>
                  </a:cubicBezTo>
                  <a:cubicBezTo>
                    <a:pt x="384" y="257"/>
                    <a:pt x="384" y="257"/>
                    <a:pt x="384" y="257"/>
                  </a:cubicBezTo>
                  <a:cubicBezTo>
                    <a:pt x="384" y="270"/>
                    <a:pt x="373" y="281"/>
                    <a:pt x="360" y="281"/>
                  </a:cubicBezTo>
                  <a:cubicBezTo>
                    <a:pt x="333" y="281"/>
                    <a:pt x="333" y="281"/>
                    <a:pt x="333" y="281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248" y="281"/>
                    <a:pt x="248" y="281"/>
                    <a:pt x="248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10" y="281"/>
                    <a:pt x="0" y="270"/>
                    <a:pt x="0" y="25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6787325" y="3883501"/>
              <a:ext cx="695148" cy="653806"/>
            </a:xfrm>
            <a:custGeom>
              <a:avLst/>
              <a:gdLst>
                <a:gd name="T0" fmla="*/ 23 w 384"/>
                <a:gd name="T1" fmla="*/ 0 h 361"/>
                <a:gd name="T2" fmla="*/ 360 w 384"/>
                <a:gd name="T3" fmla="*/ 0 h 361"/>
                <a:gd name="T4" fmla="*/ 384 w 384"/>
                <a:gd name="T5" fmla="*/ 24 h 361"/>
                <a:gd name="T6" fmla="*/ 384 w 384"/>
                <a:gd name="T7" fmla="*/ 257 h 361"/>
                <a:gd name="T8" fmla="*/ 360 w 384"/>
                <a:gd name="T9" fmla="*/ 281 h 361"/>
                <a:gd name="T10" fmla="*/ 333 w 384"/>
                <a:gd name="T11" fmla="*/ 281 h 361"/>
                <a:gd name="T12" fmla="*/ 333 w 384"/>
                <a:gd name="T13" fmla="*/ 361 h 361"/>
                <a:gd name="T14" fmla="*/ 248 w 384"/>
                <a:gd name="T15" fmla="*/ 281 h 361"/>
                <a:gd name="T16" fmla="*/ 23 w 384"/>
                <a:gd name="T17" fmla="*/ 281 h 361"/>
                <a:gd name="T18" fmla="*/ 0 w 384"/>
                <a:gd name="T19" fmla="*/ 257 h 361"/>
                <a:gd name="T20" fmla="*/ 0 w 384"/>
                <a:gd name="T21" fmla="*/ 24 h 361"/>
                <a:gd name="T22" fmla="*/ 23 w 384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1">
                  <a:moveTo>
                    <a:pt x="23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73" y="0"/>
                    <a:pt x="384" y="11"/>
                    <a:pt x="384" y="24"/>
                  </a:cubicBezTo>
                  <a:cubicBezTo>
                    <a:pt x="384" y="257"/>
                    <a:pt x="384" y="257"/>
                    <a:pt x="384" y="257"/>
                  </a:cubicBezTo>
                  <a:cubicBezTo>
                    <a:pt x="384" y="270"/>
                    <a:pt x="373" y="281"/>
                    <a:pt x="360" y="281"/>
                  </a:cubicBezTo>
                  <a:cubicBezTo>
                    <a:pt x="333" y="281"/>
                    <a:pt x="333" y="281"/>
                    <a:pt x="333" y="281"/>
                  </a:cubicBezTo>
                  <a:cubicBezTo>
                    <a:pt x="333" y="361"/>
                    <a:pt x="333" y="361"/>
                    <a:pt x="333" y="361"/>
                  </a:cubicBezTo>
                  <a:cubicBezTo>
                    <a:pt x="248" y="281"/>
                    <a:pt x="248" y="281"/>
                    <a:pt x="248" y="281"/>
                  </a:cubicBezTo>
                  <a:cubicBezTo>
                    <a:pt x="23" y="281"/>
                    <a:pt x="23" y="281"/>
                    <a:pt x="23" y="281"/>
                  </a:cubicBezTo>
                  <a:cubicBezTo>
                    <a:pt x="10" y="281"/>
                    <a:pt x="0" y="270"/>
                    <a:pt x="0" y="25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7234424" y="2116540"/>
              <a:ext cx="695148" cy="653806"/>
            </a:xfrm>
            <a:custGeom>
              <a:avLst/>
              <a:gdLst>
                <a:gd name="T0" fmla="*/ 24 w 384"/>
                <a:gd name="T1" fmla="*/ 0 h 361"/>
                <a:gd name="T2" fmla="*/ 360 w 384"/>
                <a:gd name="T3" fmla="*/ 0 h 361"/>
                <a:gd name="T4" fmla="*/ 384 w 384"/>
                <a:gd name="T5" fmla="*/ 24 h 361"/>
                <a:gd name="T6" fmla="*/ 384 w 384"/>
                <a:gd name="T7" fmla="*/ 257 h 361"/>
                <a:gd name="T8" fmla="*/ 360 w 384"/>
                <a:gd name="T9" fmla="*/ 281 h 361"/>
                <a:gd name="T10" fmla="*/ 333 w 384"/>
                <a:gd name="T11" fmla="*/ 281 h 361"/>
                <a:gd name="T12" fmla="*/ 333 w 384"/>
                <a:gd name="T13" fmla="*/ 361 h 361"/>
                <a:gd name="T14" fmla="*/ 248 w 384"/>
                <a:gd name="T15" fmla="*/ 281 h 361"/>
                <a:gd name="T16" fmla="*/ 24 w 384"/>
                <a:gd name="T17" fmla="*/ 281 h 361"/>
                <a:gd name="T18" fmla="*/ 0 w 384"/>
                <a:gd name="T19" fmla="*/ 257 h 361"/>
                <a:gd name="T20" fmla="*/ 0 w 384"/>
                <a:gd name="T21" fmla="*/ 24 h 361"/>
                <a:gd name="T22" fmla="*/ 24 w 384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1">
                  <a:moveTo>
                    <a:pt x="2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73" y="0"/>
                    <a:pt x="384" y="11"/>
                    <a:pt x="384" y="24"/>
                  </a:cubicBezTo>
                  <a:cubicBezTo>
                    <a:pt x="384" y="257"/>
                    <a:pt x="384" y="257"/>
                    <a:pt x="384" y="257"/>
                  </a:cubicBezTo>
                  <a:cubicBezTo>
                    <a:pt x="384" y="270"/>
                    <a:pt x="373" y="281"/>
                    <a:pt x="360" y="281"/>
                  </a:cubicBezTo>
                  <a:cubicBezTo>
                    <a:pt x="333" y="281"/>
                    <a:pt x="333" y="281"/>
                    <a:pt x="333" y="281"/>
                  </a:cubicBezTo>
                  <a:cubicBezTo>
                    <a:pt x="333" y="361"/>
                    <a:pt x="333" y="361"/>
                    <a:pt x="333" y="361"/>
                  </a:cubicBezTo>
                  <a:cubicBezTo>
                    <a:pt x="248" y="281"/>
                    <a:pt x="248" y="281"/>
                    <a:pt x="248" y="281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11" y="281"/>
                    <a:pt x="0" y="270"/>
                    <a:pt x="0" y="25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8141638" y="1658722"/>
              <a:ext cx="695148" cy="651509"/>
            </a:xfrm>
            <a:custGeom>
              <a:avLst/>
              <a:gdLst>
                <a:gd name="T0" fmla="*/ 24 w 384"/>
                <a:gd name="T1" fmla="*/ 0 h 360"/>
                <a:gd name="T2" fmla="*/ 360 w 384"/>
                <a:gd name="T3" fmla="*/ 0 h 360"/>
                <a:gd name="T4" fmla="*/ 384 w 384"/>
                <a:gd name="T5" fmla="*/ 23 h 360"/>
                <a:gd name="T6" fmla="*/ 384 w 384"/>
                <a:gd name="T7" fmla="*/ 257 h 360"/>
                <a:gd name="T8" fmla="*/ 360 w 384"/>
                <a:gd name="T9" fmla="*/ 280 h 360"/>
                <a:gd name="T10" fmla="*/ 333 w 384"/>
                <a:gd name="T11" fmla="*/ 280 h 360"/>
                <a:gd name="T12" fmla="*/ 333 w 384"/>
                <a:gd name="T13" fmla="*/ 360 h 360"/>
                <a:gd name="T14" fmla="*/ 248 w 384"/>
                <a:gd name="T15" fmla="*/ 280 h 360"/>
                <a:gd name="T16" fmla="*/ 24 w 384"/>
                <a:gd name="T17" fmla="*/ 280 h 360"/>
                <a:gd name="T18" fmla="*/ 0 w 384"/>
                <a:gd name="T19" fmla="*/ 257 h 360"/>
                <a:gd name="T20" fmla="*/ 0 w 384"/>
                <a:gd name="T21" fmla="*/ 23 h 360"/>
                <a:gd name="T22" fmla="*/ 24 w 384"/>
                <a:gd name="T2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0">
                  <a:moveTo>
                    <a:pt x="2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73" y="0"/>
                    <a:pt x="384" y="10"/>
                    <a:pt x="384" y="23"/>
                  </a:cubicBezTo>
                  <a:cubicBezTo>
                    <a:pt x="384" y="257"/>
                    <a:pt x="384" y="257"/>
                    <a:pt x="384" y="257"/>
                  </a:cubicBezTo>
                  <a:cubicBezTo>
                    <a:pt x="384" y="270"/>
                    <a:pt x="373" y="280"/>
                    <a:pt x="360" y="280"/>
                  </a:cubicBezTo>
                  <a:cubicBezTo>
                    <a:pt x="333" y="280"/>
                    <a:pt x="333" y="280"/>
                    <a:pt x="333" y="280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" y="280"/>
                    <a:pt x="24" y="280"/>
                    <a:pt x="24" y="280"/>
                  </a:cubicBezTo>
                  <a:cubicBezTo>
                    <a:pt x="10" y="280"/>
                    <a:pt x="0" y="270"/>
                    <a:pt x="0" y="2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10053294" y="4290789"/>
              <a:ext cx="695148" cy="653806"/>
            </a:xfrm>
            <a:custGeom>
              <a:avLst/>
              <a:gdLst>
                <a:gd name="T0" fmla="*/ 360 w 384"/>
                <a:gd name="T1" fmla="*/ 0 h 361"/>
                <a:gd name="T2" fmla="*/ 24 w 384"/>
                <a:gd name="T3" fmla="*/ 0 h 361"/>
                <a:gd name="T4" fmla="*/ 0 w 384"/>
                <a:gd name="T5" fmla="*/ 24 h 361"/>
                <a:gd name="T6" fmla="*/ 0 w 384"/>
                <a:gd name="T7" fmla="*/ 257 h 361"/>
                <a:gd name="T8" fmla="*/ 24 w 384"/>
                <a:gd name="T9" fmla="*/ 281 h 361"/>
                <a:gd name="T10" fmla="*/ 51 w 384"/>
                <a:gd name="T11" fmla="*/ 281 h 361"/>
                <a:gd name="T12" fmla="*/ 51 w 384"/>
                <a:gd name="T13" fmla="*/ 361 h 361"/>
                <a:gd name="T14" fmla="*/ 136 w 384"/>
                <a:gd name="T15" fmla="*/ 281 h 361"/>
                <a:gd name="T16" fmla="*/ 360 w 384"/>
                <a:gd name="T17" fmla="*/ 281 h 361"/>
                <a:gd name="T18" fmla="*/ 384 w 384"/>
                <a:gd name="T19" fmla="*/ 257 h 361"/>
                <a:gd name="T20" fmla="*/ 384 w 384"/>
                <a:gd name="T21" fmla="*/ 24 h 361"/>
                <a:gd name="T22" fmla="*/ 360 w 384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361">
                  <a:moveTo>
                    <a:pt x="36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0"/>
                    <a:pt x="11" y="281"/>
                    <a:pt x="24" y="281"/>
                  </a:cubicBezTo>
                  <a:cubicBezTo>
                    <a:pt x="51" y="281"/>
                    <a:pt x="51" y="281"/>
                    <a:pt x="51" y="281"/>
                  </a:cubicBezTo>
                  <a:cubicBezTo>
                    <a:pt x="51" y="361"/>
                    <a:pt x="51" y="361"/>
                    <a:pt x="51" y="361"/>
                  </a:cubicBezTo>
                  <a:cubicBezTo>
                    <a:pt x="136" y="281"/>
                    <a:pt x="136" y="281"/>
                    <a:pt x="136" y="281"/>
                  </a:cubicBezTo>
                  <a:cubicBezTo>
                    <a:pt x="360" y="281"/>
                    <a:pt x="360" y="281"/>
                    <a:pt x="360" y="281"/>
                  </a:cubicBezTo>
                  <a:cubicBezTo>
                    <a:pt x="373" y="281"/>
                    <a:pt x="384" y="270"/>
                    <a:pt x="384" y="257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4" y="11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10246986" y="2239798"/>
              <a:ext cx="693617" cy="651509"/>
            </a:xfrm>
            <a:custGeom>
              <a:avLst/>
              <a:gdLst>
                <a:gd name="T0" fmla="*/ 360 w 383"/>
                <a:gd name="T1" fmla="*/ 0 h 360"/>
                <a:gd name="T2" fmla="*/ 23 w 383"/>
                <a:gd name="T3" fmla="*/ 0 h 360"/>
                <a:gd name="T4" fmla="*/ 0 w 383"/>
                <a:gd name="T5" fmla="*/ 24 h 360"/>
                <a:gd name="T6" fmla="*/ 0 w 383"/>
                <a:gd name="T7" fmla="*/ 257 h 360"/>
                <a:gd name="T8" fmla="*/ 23 w 383"/>
                <a:gd name="T9" fmla="*/ 281 h 360"/>
                <a:gd name="T10" fmla="*/ 50 w 383"/>
                <a:gd name="T11" fmla="*/ 281 h 360"/>
                <a:gd name="T12" fmla="*/ 50 w 383"/>
                <a:gd name="T13" fmla="*/ 360 h 360"/>
                <a:gd name="T14" fmla="*/ 135 w 383"/>
                <a:gd name="T15" fmla="*/ 281 h 360"/>
                <a:gd name="T16" fmla="*/ 360 w 383"/>
                <a:gd name="T17" fmla="*/ 281 h 360"/>
                <a:gd name="T18" fmla="*/ 383 w 383"/>
                <a:gd name="T19" fmla="*/ 257 h 360"/>
                <a:gd name="T20" fmla="*/ 383 w 383"/>
                <a:gd name="T21" fmla="*/ 24 h 360"/>
                <a:gd name="T22" fmla="*/ 360 w 383"/>
                <a:gd name="T2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60">
                  <a:moveTo>
                    <a:pt x="36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0"/>
                    <a:pt x="10" y="281"/>
                    <a:pt x="23" y="281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0" y="360"/>
                    <a:pt x="50" y="360"/>
                    <a:pt x="50" y="360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360" y="281"/>
                    <a:pt x="360" y="281"/>
                    <a:pt x="360" y="281"/>
                  </a:cubicBezTo>
                  <a:cubicBezTo>
                    <a:pt x="373" y="281"/>
                    <a:pt x="383" y="270"/>
                    <a:pt x="383" y="257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11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9269340" y="1658722"/>
              <a:ext cx="693617" cy="653806"/>
            </a:xfrm>
            <a:custGeom>
              <a:avLst/>
              <a:gdLst>
                <a:gd name="T0" fmla="*/ 360 w 383"/>
                <a:gd name="T1" fmla="*/ 0 h 361"/>
                <a:gd name="T2" fmla="*/ 23 w 383"/>
                <a:gd name="T3" fmla="*/ 0 h 361"/>
                <a:gd name="T4" fmla="*/ 0 w 383"/>
                <a:gd name="T5" fmla="*/ 24 h 361"/>
                <a:gd name="T6" fmla="*/ 0 w 383"/>
                <a:gd name="T7" fmla="*/ 257 h 361"/>
                <a:gd name="T8" fmla="*/ 23 w 383"/>
                <a:gd name="T9" fmla="*/ 281 h 361"/>
                <a:gd name="T10" fmla="*/ 50 w 383"/>
                <a:gd name="T11" fmla="*/ 281 h 361"/>
                <a:gd name="T12" fmla="*/ 50 w 383"/>
                <a:gd name="T13" fmla="*/ 361 h 361"/>
                <a:gd name="T14" fmla="*/ 135 w 383"/>
                <a:gd name="T15" fmla="*/ 281 h 361"/>
                <a:gd name="T16" fmla="*/ 360 w 383"/>
                <a:gd name="T17" fmla="*/ 281 h 361"/>
                <a:gd name="T18" fmla="*/ 383 w 383"/>
                <a:gd name="T19" fmla="*/ 257 h 361"/>
                <a:gd name="T20" fmla="*/ 383 w 383"/>
                <a:gd name="T21" fmla="*/ 24 h 361"/>
                <a:gd name="T22" fmla="*/ 360 w 383"/>
                <a:gd name="T2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361">
                  <a:moveTo>
                    <a:pt x="36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1"/>
                    <a:pt x="10" y="281"/>
                    <a:pt x="23" y="281"/>
                  </a:cubicBezTo>
                  <a:cubicBezTo>
                    <a:pt x="50" y="281"/>
                    <a:pt x="50" y="281"/>
                    <a:pt x="50" y="281"/>
                  </a:cubicBezTo>
                  <a:cubicBezTo>
                    <a:pt x="50" y="361"/>
                    <a:pt x="50" y="361"/>
                    <a:pt x="50" y="36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360" y="281"/>
                    <a:pt x="360" y="281"/>
                    <a:pt x="360" y="281"/>
                  </a:cubicBezTo>
                  <a:cubicBezTo>
                    <a:pt x="373" y="281"/>
                    <a:pt x="383" y="271"/>
                    <a:pt x="383" y="257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11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8672185" y="4611568"/>
              <a:ext cx="1178230" cy="1106264"/>
            </a:xfrm>
            <a:custGeom>
              <a:avLst/>
              <a:gdLst>
                <a:gd name="T0" fmla="*/ 611 w 651"/>
                <a:gd name="T1" fmla="*/ 0 h 611"/>
                <a:gd name="T2" fmla="*/ 40 w 651"/>
                <a:gd name="T3" fmla="*/ 0 h 611"/>
                <a:gd name="T4" fmla="*/ 0 w 651"/>
                <a:gd name="T5" fmla="*/ 40 h 611"/>
                <a:gd name="T6" fmla="*/ 0 w 651"/>
                <a:gd name="T7" fmla="*/ 436 h 611"/>
                <a:gd name="T8" fmla="*/ 40 w 651"/>
                <a:gd name="T9" fmla="*/ 477 h 611"/>
                <a:gd name="T10" fmla="*/ 86 w 651"/>
                <a:gd name="T11" fmla="*/ 477 h 611"/>
                <a:gd name="T12" fmla="*/ 86 w 651"/>
                <a:gd name="T13" fmla="*/ 611 h 611"/>
                <a:gd name="T14" fmla="*/ 230 w 651"/>
                <a:gd name="T15" fmla="*/ 477 h 611"/>
                <a:gd name="T16" fmla="*/ 611 w 651"/>
                <a:gd name="T17" fmla="*/ 477 h 611"/>
                <a:gd name="T18" fmla="*/ 651 w 651"/>
                <a:gd name="T19" fmla="*/ 436 h 611"/>
                <a:gd name="T20" fmla="*/ 651 w 651"/>
                <a:gd name="T21" fmla="*/ 40 h 611"/>
                <a:gd name="T22" fmla="*/ 611 w 651"/>
                <a:gd name="T2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1" h="611">
                  <a:moveTo>
                    <a:pt x="61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9"/>
                    <a:pt x="18" y="477"/>
                    <a:pt x="40" y="477"/>
                  </a:cubicBezTo>
                  <a:cubicBezTo>
                    <a:pt x="86" y="477"/>
                    <a:pt x="86" y="477"/>
                    <a:pt x="86" y="477"/>
                  </a:cubicBezTo>
                  <a:cubicBezTo>
                    <a:pt x="86" y="611"/>
                    <a:pt x="86" y="611"/>
                    <a:pt x="86" y="611"/>
                  </a:cubicBezTo>
                  <a:cubicBezTo>
                    <a:pt x="230" y="477"/>
                    <a:pt x="230" y="477"/>
                    <a:pt x="230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33" y="477"/>
                    <a:pt x="651" y="459"/>
                    <a:pt x="651" y="436"/>
                  </a:cubicBezTo>
                  <a:cubicBezTo>
                    <a:pt x="651" y="40"/>
                    <a:pt x="651" y="40"/>
                    <a:pt x="651" y="40"/>
                  </a:cubicBezTo>
                  <a:cubicBezTo>
                    <a:pt x="651" y="18"/>
                    <a:pt x="633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8840612" y="4745544"/>
              <a:ext cx="760976" cy="584905"/>
            </a:xfrm>
            <a:custGeom>
              <a:avLst/>
              <a:gdLst>
                <a:gd name="connsiteX0" fmla="*/ 131142 w 682478"/>
                <a:gd name="connsiteY0" fmla="*/ 236880 h 524569"/>
                <a:gd name="connsiteX1" fmla="*/ 322923 w 682478"/>
                <a:gd name="connsiteY1" fmla="*/ 327900 h 524569"/>
                <a:gd name="connsiteX2" fmla="*/ 516329 w 682478"/>
                <a:gd name="connsiteY2" fmla="*/ 236880 h 524569"/>
                <a:gd name="connsiteX3" fmla="*/ 516329 w 682478"/>
                <a:gd name="connsiteY3" fmla="*/ 457929 h 524569"/>
                <a:gd name="connsiteX4" fmla="*/ 329424 w 682478"/>
                <a:gd name="connsiteY4" fmla="*/ 524569 h 524569"/>
                <a:gd name="connsiteX5" fmla="*/ 322923 w 682478"/>
                <a:gd name="connsiteY5" fmla="*/ 524569 h 524569"/>
                <a:gd name="connsiteX6" fmla="*/ 318047 w 682478"/>
                <a:gd name="connsiteY6" fmla="*/ 524569 h 524569"/>
                <a:gd name="connsiteX7" fmla="*/ 131142 w 682478"/>
                <a:gd name="connsiteY7" fmla="*/ 457929 h 524569"/>
                <a:gd name="connsiteX8" fmla="*/ 131142 w 682478"/>
                <a:gd name="connsiteY8" fmla="*/ 236880 h 524569"/>
                <a:gd name="connsiteX9" fmla="*/ 337811 w 682478"/>
                <a:gd name="connsiteY9" fmla="*/ 0 h 524569"/>
                <a:gd name="connsiteX10" fmla="*/ 651089 w 682478"/>
                <a:gd name="connsiteY10" fmla="*/ 139382 h 524569"/>
                <a:gd name="connsiteX11" fmla="*/ 655711 w 682478"/>
                <a:gd name="connsiteY11" fmla="*/ 139382 h 524569"/>
                <a:gd name="connsiteX12" fmla="*/ 655711 w 682478"/>
                <a:gd name="connsiteY12" fmla="*/ 141438 h 524569"/>
                <a:gd name="connsiteX13" fmla="*/ 661890 w 682478"/>
                <a:gd name="connsiteY13" fmla="*/ 144187 h 524569"/>
                <a:gd name="connsiteX14" fmla="*/ 655711 w 682478"/>
                <a:gd name="connsiteY14" fmla="*/ 147034 h 524569"/>
                <a:gd name="connsiteX15" fmla="*/ 655711 w 682478"/>
                <a:gd name="connsiteY15" fmla="*/ 337114 h 524569"/>
                <a:gd name="connsiteX16" fmla="*/ 668918 w 682478"/>
                <a:gd name="connsiteY16" fmla="*/ 342759 h 524569"/>
                <a:gd name="connsiteX17" fmla="*/ 678370 w 682478"/>
                <a:gd name="connsiteY17" fmla="*/ 366306 h 524569"/>
                <a:gd name="connsiteX18" fmla="*/ 668918 w 682478"/>
                <a:gd name="connsiteY18" fmla="*/ 389854 h 524569"/>
                <a:gd name="connsiteX19" fmla="*/ 668899 w 682478"/>
                <a:gd name="connsiteY19" fmla="*/ 389862 h 524569"/>
                <a:gd name="connsiteX20" fmla="*/ 675823 w 682478"/>
                <a:gd name="connsiteY20" fmla="*/ 414208 h 524569"/>
                <a:gd name="connsiteX21" fmla="*/ 680291 w 682478"/>
                <a:gd name="connsiteY21" fmla="*/ 514956 h 524569"/>
                <a:gd name="connsiteX22" fmla="*/ 657745 w 682478"/>
                <a:gd name="connsiteY22" fmla="*/ 514956 h 524569"/>
                <a:gd name="connsiteX23" fmla="*/ 652277 w 682478"/>
                <a:gd name="connsiteY23" fmla="*/ 514956 h 524569"/>
                <a:gd name="connsiteX24" fmla="*/ 647648 w 682478"/>
                <a:gd name="connsiteY24" fmla="*/ 514956 h 524569"/>
                <a:gd name="connsiteX25" fmla="*/ 646167 w 682478"/>
                <a:gd name="connsiteY25" fmla="*/ 514956 h 524569"/>
                <a:gd name="connsiteX26" fmla="*/ 641292 w 682478"/>
                <a:gd name="connsiteY26" fmla="*/ 514956 h 524569"/>
                <a:gd name="connsiteX27" fmla="*/ 636655 w 682478"/>
                <a:gd name="connsiteY27" fmla="*/ 514956 h 524569"/>
                <a:gd name="connsiteX28" fmla="*/ 615248 w 682478"/>
                <a:gd name="connsiteY28" fmla="*/ 514956 h 524569"/>
                <a:gd name="connsiteX29" fmla="*/ 619675 w 682478"/>
                <a:gd name="connsiteY29" fmla="*/ 414208 h 524569"/>
                <a:gd name="connsiteX30" fmla="*/ 626187 w 682478"/>
                <a:gd name="connsiteY30" fmla="*/ 391096 h 524569"/>
                <a:gd name="connsiteX31" fmla="*/ 623280 w 682478"/>
                <a:gd name="connsiteY31" fmla="*/ 389854 h 524569"/>
                <a:gd name="connsiteX32" fmla="*/ 613828 w 682478"/>
                <a:gd name="connsiteY32" fmla="*/ 366306 h 524569"/>
                <a:gd name="connsiteX33" fmla="*/ 623280 w 682478"/>
                <a:gd name="connsiteY33" fmla="*/ 342759 h 524569"/>
                <a:gd name="connsiteX34" fmla="*/ 636486 w 682478"/>
                <a:gd name="connsiteY34" fmla="*/ 337114 h 524569"/>
                <a:gd name="connsiteX35" fmla="*/ 636486 w 682478"/>
                <a:gd name="connsiteY35" fmla="*/ 155892 h 524569"/>
                <a:gd name="connsiteX36" fmla="*/ 329572 w 682478"/>
                <a:gd name="connsiteY36" fmla="*/ 297301 h 524569"/>
                <a:gd name="connsiteX37" fmla="*/ 0 w 682478"/>
                <a:gd name="connsiteY37" fmla="*/ 149680 h 5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2478" h="524569">
                  <a:moveTo>
                    <a:pt x="131142" y="236880"/>
                  </a:moveTo>
                  <a:cubicBezTo>
                    <a:pt x="131142" y="238506"/>
                    <a:pt x="292043" y="313272"/>
                    <a:pt x="322923" y="327900"/>
                  </a:cubicBezTo>
                  <a:cubicBezTo>
                    <a:pt x="355428" y="313272"/>
                    <a:pt x="516329" y="238506"/>
                    <a:pt x="516329" y="236880"/>
                  </a:cubicBezTo>
                  <a:lnTo>
                    <a:pt x="516329" y="457929"/>
                  </a:lnTo>
                  <a:cubicBezTo>
                    <a:pt x="464321" y="513192"/>
                    <a:pt x="361929" y="522944"/>
                    <a:pt x="329424" y="524569"/>
                  </a:cubicBezTo>
                  <a:cubicBezTo>
                    <a:pt x="329424" y="524569"/>
                    <a:pt x="326173" y="524569"/>
                    <a:pt x="322923" y="524569"/>
                  </a:cubicBezTo>
                  <a:cubicBezTo>
                    <a:pt x="319672" y="524569"/>
                    <a:pt x="318047" y="524569"/>
                    <a:pt x="318047" y="524569"/>
                  </a:cubicBezTo>
                  <a:cubicBezTo>
                    <a:pt x="285542" y="522944"/>
                    <a:pt x="183150" y="513192"/>
                    <a:pt x="131142" y="457929"/>
                  </a:cubicBezTo>
                  <a:cubicBezTo>
                    <a:pt x="131142" y="457929"/>
                    <a:pt x="131142" y="457929"/>
                    <a:pt x="131142" y="236880"/>
                  </a:cubicBezTo>
                  <a:close/>
                  <a:moveTo>
                    <a:pt x="337811" y="0"/>
                  </a:moveTo>
                  <a:lnTo>
                    <a:pt x="651089" y="139382"/>
                  </a:lnTo>
                  <a:lnTo>
                    <a:pt x="655711" y="139382"/>
                  </a:lnTo>
                  <a:lnTo>
                    <a:pt x="655711" y="141438"/>
                  </a:lnTo>
                  <a:lnTo>
                    <a:pt x="661890" y="144187"/>
                  </a:lnTo>
                  <a:lnTo>
                    <a:pt x="655711" y="147034"/>
                  </a:lnTo>
                  <a:lnTo>
                    <a:pt x="655711" y="337114"/>
                  </a:lnTo>
                  <a:lnTo>
                    <a:pt x="668918" y="342759"/>
                  </a:lnTo>
                  <a:cubicBezTo>
                    <a:pt x="674758" y="348785"/>
                    <a:pt x="678370" y="357110"/>
                    <a:pt x="678370" y="366306"/>
                  </a:cubicBezTo>
                  <a:cubicBezTo>
                    <a:pt x="678370" y="375502"/>
                    <a:pt x="674758" y="383827"/>
                    <a:pt x="668918" y="389854"/>
                  </a:cubicBezTo>
                  <a:lnTo>
                    <a:pt x="668899" y="389862"/>
                  </a:lnTo>
                  <a:lnTo>
                    <a:pt x="675823" y="414208"/>
                  </a:lnTo>
                  <a:cubicBezTo>
                    <a:pt x="681104" y="438177"/>
                    <a:pt x="685166" y="472707"/>
                    <a:pt x="680291" y="514956"/>
                  </a:cubicBezTo>
                  <a:cubicBezTo>
                    <a:pt x="670541" y="514956"/>
                    <a:pt x="663229" y="514956"/>
                    <a:pt x="657745" y="514956"/>
                  </a:cubicBezTo>
                  <a:lnTo>
                    <a:pt x="652277" y="514956"/>
                  </a:lnTo>
                  <a:cubicBezTo>
                    <a:pt x="652277" y="514956"/>
                    <a:pt x="652277" y="514956"/>
                    <a:pt x="647648" y="514956"/>
                  </a:cubicBezTo>
                  <a:lnTo>
                    <a:pt x="646167" y="514956"/>
                  </a:lnTo>
                  <a:lnTo>
                    <a:pt x="641292" y="514956"/>
                  </a:lnTo>
                  <a:lnTo>
                    <a:pt x="636655" y="514956"/>
                  </a:lnTo>
                  <a:cubicBezTo>
                    <a:pt x="631448" y="514956"/>
                    <a:pt x="624505" y="514956"/>
                    <a:pt x="615248" y="514956"/>
                  </a:cubicBezTo>
                  <a:cubicBezTo>
                    <a:pt x="610418" y="472707"/>
                    <a:pt x="614443" y="438177"/>
                    <a:pt x="619675" y="414208"/>
                  </a:cubicBezTo>
                  <a:lnTo>
                    <a:pt x="626187" y="391096"/>
                  </a:lnTo>
                  <a:lnTo>
                    <a:pt x="623280" y="389854"/>
                  </a:lnTo>
                  <a:cubicBezTo>
                    <a:pt x="617440" y="383827"/>
                    <a:pt x="613828" y="375502"/>
                    <a:pt x="613828" y="366306"/>
                  </a:cubicBezTo>
                  <a:cubicBezTo>
                    <a:pt x="613828" y="357110"/>
                    <a:pt x="617440" y="348785"/>
                    <a:pt x="623280" y="342759"/>
                  </a:cubicBezTo>
                  <a:lnTo>
                    <a:pt x="636486" y="337114"/>
                  </a:lnTo>
                  <a:lnTo>
                    <a:pt x="636486" y="155892"/>
                  </a:lnTo>
                  <a:lnTo>
                    <a:pt x="329572" y="297301"/>
                  </a:lnTo>
                  <a:lnTo>
                    <a:pt x="0" y="1496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10187271" y="4334428"/>
              <a:ext cx="416476" cy="418007"/>
            </a:xfrm>
            <a:custGeom>
              <a:avLst/>
              <a:gdLst>
                <a:gd name="T0" fmla="*/ 147 w 230"/>
                <a:gd name="T1" fmla="*/ 111 h 231"/>
                <a:gd name="T2" fmla="*/ 142 w 230"/>
                <a:gd name="T3" fmla="*/ 98 h 231"/>
                <a:gd name="T4" fmla="*/ 142 w 230"/>
                <a:gd name="T5" fmla="*/ 44 h 231"/>
                <a:gd name="T6" fmla="*/ 148 w 230"/>
                <a:gd name="T7" fmla="*/ 37 h 231"/>
                <a:gd name="T8" fmla="*/ 149 w 230"/>
                <a:gd name="T9" fmla="*/ 37 h 231"/>
                <a:gd name="T10" fmla="*/ 149 w 230"/>
                <a:gd name="T11" fmla="*/ 13 h 231"/>
                <a:gd name="T12" fmla="*/ 148 w 230"/>
                <a:gd name="T13" fmla="*/ 13 h 231"/>
                <a:gd name="T14" fmla="*/ 148 w 230"/>
                <a:gd name="T15" fmla="*/ 12 h 231"/>
                <a:gd name="T16" fmla="*/ 115 w 230"/>
                <a:gd name="T17" fmla="*/ 0 h 231"/>
                <a:gd name="T18" fmla="*/ 82 w 230"/>
                <a:gd name="T19" fmla="*/ 12 h 231"/>
                <a:gd name="T20" fmla="*/ 82 w 230"/>
                <a:gd name="T21" fmla="*/ 13 h 231"/>
                <a:gd name="T22" fmla="*/ 81 w 230"/>
                <a:gd name="T23" fmla="*/ 13 h 231"/>
                <a:gd name="T24" fmla="*/ 81 w 230"/>
                <a:gd name="T25" fmla="*/ 37 h 231"/>
                <a:gd name="T26" fmla="*/ 82 w 230"/>
                <a:gd name="T27" fmla="*/ 37 h 231"/>
                <a:gd name="T28" fmla="*/ 91 w 230"/>
                <a:gd name="T29" fmla="*/ 44 h 231"/>
                <a:gd name="T30" fmla="*/ 91 w 230"/>
                <a:gd name="T31" fmla="*/ 98 h 231"/>
                <a:gd name="T32" fmla="*/ 84 w 230"/>
                <a:gd name="T33" fmla="*/ 111 h 231"/>
                <a:gd name="T34" fmla="*/ 31 w 230"/>
                <a:gd name="T35" fmla="*/ 212 h 231"/>
                <a:gd name="T36" fmla="*/ 115 w 230"/>
                <a:gd name="T37" fmla="*/ 230 h 231"/>
                <a:gd name="T38" fmla="*/ 199 w 230"/>
                <a:gd name="T39" fmla="*/ 212 h 231"/>
                <a:gd name="T40" fmla="*/ 147 w 230"/>
                <a:gd name="T41" fmla="*/ 111 h 231"/>
                <a:gd name="T42" fmla="*/ 145 w 230"/>
                <a:gd name="T43" fmla="*/ 213 h 231"/>
                <a:gd name="T44" fmla="*/ 182 w 230"/>
                <a:gd name="T45" fmla="*/ 187 h 231"/>
                <a:gd name="T46" fmla="*/ 150 w 230"/>
                <a:gd name="T47" fmla="*/ 134 h 231"/>
                <a:gd name="T48" fmla="*/ 194 w 230"/>
                <a:gd name="T49" fmla="*/ 190 h 231"/>
                <a:gd name="T50" fmla="*/ 145 w 230"/>
                <a:gd name="T51" fmla="*/ 21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" h="231">
                  <a:moveTo>
                    <a:pt x="147" y="111"/>
                  </a:moveTo>
                  <a:cubicBezTo>
                    <a:pt x="147" y="111"/>
                    <a:pt x="142" y="109"/>
                    <a:pt x="142" y="98"/>
                  </a:cubicBezTo>
                  <a:cubicBezTo>
                    <a:pt x="142" y="89"/>
                    <a:pt x="142" y="55"/>
                    <a:pt x="142" y="44"/>
                  </a:cubicBezTo>
                  <a:cubicBezTo>
                    <a:pt x="145" y="42"/>
                    <a:pt x="147" y="40"/>
                    <a:pt x="148" y="37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48" y="13"/>
                    <a:pt x="148" y="12"/>
                  </a:cubicBezTo>
                  <a:cubicBezTo>
                    <a:pt x="148" y="5"/>
                    <a:pt x="133" y="0"/>
                    <a:pt x="115" y="0"/>
                  </a:cubicBezTo>
                  <a:cubicBezTo>
                    <a:pt x="96" y="0"/>
                    <a:pt x="82" y="5"/>
                    <a:pt x="82" y="12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40"/>
                    <a:pt x="84" y="42"/>
                    <a:pt x="91" y="44"/>
                  </a:cubicBezTo>
                  <a:cubicBezTo>
                    <a:pt x="91" y="56"/>
                    <a:pt x="91" y="89"/>
                    <a:pt x="91" y="98"/>
                  </a:cubicBezTo>
                  <a:cubicBezTo>
                    <a:pt x="91" y="109"/>
                    <a:pt x="84" y="111"/>
                    <a:pt x="84" y="111"/>
                  </a:cubicBezTo>
                  <a:cubicBezTo>
                    <a:pt x="72" y="119"/>
                    <a:pt x="0" y="190"/>
                    <a:pt x="31" y="212"/>
                  </a:cubicBezTo>
                  <a:cubicBezTo>
                    <a:pt x="59" y="231"/>
                    <a:pt x="106" y="231"/>
                    <a:pt x="115" y="230"/>
                  </a:cubicBezTo>
                  <a:cubicBezTo>
                    <a:pt x="124" y="231"/>
                    <a:pt x="171" y="231"/>
                    <a:pt x="199" y="212"/>
                  </a:cubicBezTo>
                  <a:cubicBezTo>
                    <a:pt x="230" y="190"/>
                    <a:pt x="159" y="119"/>
                    <a:pt x="147" y="111"/>
                  </a:cubicBezTo>
                  <a:close/>
                  <a:moveTo>
                    <a:pt x="145" y="213"/>
                  </a:moveTo>
                  <a:cubicBezTo>
                    <a:pt x="145" y="213"/>
                    <a:pt x="181" y="206"/>
                    <a:pt x="182" y="187"/>
                  </a:cubicBezTo>
                  <a:cubicBezTo>
                    <a:pt x="184" y="169"/>
                    <a:pt x="150" y="134"/>
                    <a:pt x="150" y="134"/>
                  </a:cubicBezTo>
                  <a:cubicBezTo>
                    <a:pt x="150" y="134"/>
                    <a:pt x="194" y="167"/>
                    <a:pt x="194" y="190"/>
                  </a:cubicBezTo>
                  <a:cubicBezTo>
                    <a:pt x="193" y="213"/>
                    <a:pt x="145" y="213"/>
                    <a:pt x="145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/>
          </p:nvSpPr>
          <p:spPr bwMode="auto">
            <a:xfrm>
              <a:off x="7379119" y="2164005"/>
              <a:ext cx="393509" cy="396571"/>
            </a:xfrm>
            <a:custGeom>
              <a:avLst/>
              <a:gdLst>
                <a:gd name="T0" fmla="*/ 139 w 217"/>
                <a:gd name="T1" fmla="*/ 105 h 219"/>
                <a:gd name="T2" fmla="*/ 134 w 217"/>
                <a:gd name="T3" fmla="*/ 93 h 219"/>
                <a:gd name="T4" fmla="*/ 134 w 217"/>
                <a:gd name="T5" fmla="*/ 42 h 219"/>
                <a:gd name="T6" fmla="*/ 139 w 217"/>
                <a:gd name="T7" fmla="*/ 35 h 219"/>
                <a:gd name="T8" fmla="*/ 141 w 217"/>
                <a:gd name="T9" fmla="*/ 35 h 219"/>
                <a:gd name="T10" fmla="*/ 141 w 217"/>
                <a:gd name="T11" fmla="*/ 12 h 219"/>
                <a:gd name="T12" fmla="*/ 139 w 217"/>
                <a:gd name="T13" fmla="*/ 12 h 219"/>
                <a:gd name="T14" fmla="*/ 139 w 217"/>
                <a:gd name="T15" fmla="*/ 12 h 219"/>
                <a:gd name="T16" fmla="*/ 108 w 217"/>
                <a:gd name="T17" fmla="*/ 0 h 219"/>
                <a:gd name="T18" fmla="*/ 77 w 217"/>
                <a:gd name="T19" fmla="*/ 12 h 219"/>
                <a:gd name="T20" fmla="*/ 77 w 217"/>
                <a:gd name="T21" fmla="*/ 12 h 219"/>
                <a:gd name="T22" fmla="*/ 77 w 217"/>
                <a:gd name="T23" fmla="*/ 12 h 219"/>
                <a:gd name="T24" fmla="*/ 77 w 217"/>
                <a:gd name="T25" fmla="*/ 35 h 219"/>
                <a:gd name="T26" fmla="*/ 77 w 217"/>
                <a:gd name="T27" fmla="*/ 35 h 219"/>
                <a:gd name="T28" fmla="*/ 86 w 217"/>
                <a:gd name="T29" fmla="*/ 42 h 219"/>
                <a:gd name="T30" fmla="*/ 86 w 217"/>
                <a:gd name="T31" fmla="*/ 93 h 219"/>
                <a:gd name="T32" fmla="*/ 79 w 217"/>
                <a:gd name="T33" fmla="*/ 105 h 219"/>
                <a:gd name="T34" fmla="*/ 30 w 217"/>
                <a:gd name="T35" fmla="*/ 200 h 219"/>
                <a:gd name="T36" fmla="*/ 109 w 217"/>
                <a:gd name="T37" fmla="*/ 218 h 219"/>
                <a:gd name="T38" fmla="*/ 188 w 217"/>
                <a:gd name="T39" fmla="*/ 200 h 219"/>
                <a:gd name="T40" fmla="*/ 139 w 217"/>
                <a:gd name="T41" fmla="*/ 105 h 219"/>
                <a:gd name="T42" fmla="*/ 137 w 217"/>
                <a:gd name="T43" fmla="*/ 201 h 219"/>
                <a:gd name="T44" fmla="*/ 172 w 217"/>
                <a:gd name="T45" fmla="*/ 177 h 219"/>
                <a:gd name="T46" fmla="*/ 142 w 217"/>
                <a:gd name="T47" fmla="*/ 126 h 219"/>
                <a:gd name="T48" fmla="*/ 183 w 217"/>
                <a:gd name="T49" fmla="*/ 179 h 219"/>
                <a:gd name="T50" fmla="*/ 137 w 217"/>
                <a:gd name="T51" fmla="*/ 20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7" h="219">
                  <a:moveTo>
                    <a:pt x="139" y="105"/>
                  </a:moveTo>
                  <a:cubicBezTo>
                    <a:pt x="139" y="105"/>
                    <a:pt x="134" y="103"/>
                    <a:pt x="134" y="93"/>
                  </a:cubicBezTo>
                  <a:cubicBezTo>
                    <a:pt x="134" y="84"/>
                    <a:pt x="134" y="52"/>
                    <a:pt x="134" y="42"/>
                  </a:cubicBezTo>
                  <a:cubicBezTo>
                    <a:pt x="137" y="40"/>
                    <a:pt x="139" y="37"/>
                    <a:pt x="139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5"/>
                    <a:pt x="126" y="0"/>
                    <a:pt x="108" y="0"/>
                  </a:cubicBezTo>
                  <a:cubicBezTo>
                    <a:pt x="91" y="0"/>
                    <a:pt x="77" y="5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8" y="38"/>
                    <a:pt x="80" y="40"/>
                    <a:pt x="86" y="42"/>
                  </a:cubicBezTo>
                  <a:cubicBezTo>
                    <a:pt x="86" y="53"/>
                    <a:pt x="86" y="85"/>
                    <a:pt x="86" y="93"/>
                  </a:cubicBezTo>
                  <a:cubicBezTo>
                    <a:pt x="86" y="103"/>
                    <a:pt x="79" y="105"/>
                    <a:pt x="79" y="105"/>
                  </a:cubicBezTo>
                  <a:cubicBezTo>
                    <a:pt x="68" y="112"/>
                    <a:pt x="0" y="180"/>
                    <a:pt x="30" y="200"/>
                  </a:cubicBezTo>
                  <a:cubicBezTo>
                    <a:pt x="56" y="219"/>
                    <a:pt x="100" y="218"/>
                    <a:pt x="109" y="218"/>
                  </a:cubicBezTo>
                  <a:cubicBezTo>
                    <a:pt x="118" y="218"/>
                    <a:pt x="161" y="219"/>
                    <a:pt x="188" y="200"/>
                  </a:cubicBezTo>
                  <a:cubicBezTo>
                    <a:pt x="217" y="180"/>
                    <a:pt x="151" y="112"/>
                    <a:pt x="139" y="105"/>
                  </a:cubicBezTo>
                  <a:close/>
                  <a:moveTo>
                    <a:pt x="137" y="201"/>
                  </a:moveTo>
                  <a:cubicBezTo>
                    <a:pt x="137" y="201"/>
                    <a:pt x="171" y="195"/>
                    <a:pt x="172" y="177"/>
                  </a:cubicBezTo>
                  <a:cubicBezTo>
                    <a:pt x="174" y="159"/>
                    <a:pt x="142" y="126"/>
                    <a:pt x="142" y="126"/>
                  </a:cubicBezTo>
                  <a:cubicBezTo>
                    <a:pt x="142" y="126"/>
                    <a:pt x="183" y="158"/>
                    <a:pt x="183" y="179"/>
                  </a:cubicBezTo>
                  <a:cubicBezTo>
                    <a:pt x="183" y="201"/>
                    <a:pt x="137" y="201"/>
                    <a:pt x="137" y="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900330" y="2560576"/>
              <a:ext cx="624714" cy="626245"/>
              <a:chOff x="8627073" y="2949042"/>
              <a:chExt cx="560272" cy="561645"/>
            </a:xfrm>
            <a:solidFill>
              <a:schemeClr val="bg1"/>
            </a:solidFill>
          </p:grpSpPr>
          <p:sp>
            <p:nvSpPr>
              <p:cNvPr id="38" name="Freeform 34"/>
              <p:cNvSpPr>
                <a:spLocks noEditPoints="1"/>
              </p:cNvSpPr>
              <p:nvPr/>
            </p:nvSpPr>
            <p:spPr bwMode="auto">
              <a:xfrm>
                <a:off x="8803531" y="2949042"/>
                <a:ext cx="206669" cy="561645"/>
              </a:xfrm>
              <a:custGeom>
                <a:avLst/>
                <a:gdLst>
                  <a:gd name="T0" fmla="*/ 64 w 127"/>
                  <a:gd name="T1" fmla="*/ 0 h 346"/>
                  <a:gd name="T2" fmla="*/ 0 w 127"/>
                  <a:gd name="T3" fmla="*/ 173 h 346"/>
                  <a:gd name="T4" fmla="*/ 64 w 127"/>
                  <a:gd name="T5" fmla="*/ 346 h 346"/>
                  <a:gd name="T6" fmla="*/ 127 w 127"/>
                  <a:gd name="T7" fmla="*/ 173 h 346"/>
                  <a:gd name="T8" fmla="*/ 64 w 127"/>
                  <a:gd name="T9" fmla="*/ 0 h 346"/>
                  <a:gd name="T10" fmla="*/ 64 w 127"/>
                  <a:gd name="T11" fmla="*/ 318 h 346"/>
                  <a:gd name="T12" fmla="*/ 10 w 127"/>
                  <a:gd name="T13" fmla="*/ 173 h 346"/>
                  <a:gd name="T14" fmla="*/ 64 w 127"/>
                  <a:gd name="T15" fmla="*/ 29 h 346"/>
                  <a:gd name="T16" fmla="*/ 117 w 127"/>
                  <a:gd name="T17" fmla="*/ 173 h 346"/>
                  <a:gd name="T18" fmla="*/ 64 w 127"/>
                  <a:gd name="T19" fmla="*/ 31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" h="346">
                    <a:moveTo>
                      <a:pt x="64" y="0"/>
                    </a:moveTo>
                    <a:cubicBezTo>
                      <a:pt x="28" y="0"/>
                      <a:pt x="0" y="78"/>
                      <a:pt x="0" y="173"/>
                    </a:cubicBezTo>
                    <a:cubicBezTo>
                      <a:pt x="0" y="269"/>
                      <a:pt x="28" y="346"/>
                      <a:pt x="64" y="346"/>
                    </a:cubicBezTo>
                    <a:cubicBezTo>
                      <a:pt x="99" y="346"/>
                      <a:pt x="127" y="269"/>
                      <a:pt x="127" y="173"/>
                    </a:cubicBezTo>
                    <a:cubicBezTo>
                      <a:pt x="127" y="78"/>
                      <a:pt x="99" y="0"/>
                      <a:pt x="64" y="0"/>
                    </a:cubicBezTo>
                    <a:close/>
                    <a:moveTo>
                      <a:pt x="64" y="318"/>
                    </a:moveTo>
                    <a:cubicBezTo>
                      <a:pt x="34" y="318"/>
                      <a:pt x="10" y="253"/>
                      <a:pt x="10" y="173"/>
                    </a:cubicBezTo>
                    <a:cubicBezTo>
                      <a:pt x="10" y="93"/>
                      <a:pt x="34" y="29"/>
                      <a:pt x="64" y="29"/>
                    </a:cubicBezTo>
                    <a:cubicBezTo>
                      <a:pt x="93" y="29"/>
                      <a:pt x="117" y="93"/>
                      <a:pt x="117" y="173"/>
                    </a:cubicBezTo>
                    <a:cubicBezTo>
                      <a:pt x="117" y="253"/>
                      <a:pt x="93" y="318"/>
                      <a:pt x="64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35"/>
              <p:cNvSpPr>
                <a:spLocks noEditPoints="1"/>
              </p:cNvSpPr>
              <p:nvPr/>
            </p:nvSpPr>
            <p:spPr bwMode="auto">
              <a:xfrm>
                <a:off x="8627073" y="3127560"/>
                <a:ext cx="560272" cy="205982"/>
              </a:xfrm>
              <a:custGeom>
                <a:avLst/>
                <a:gdLst>
                  <a:gd name="T0" fmla="*/ 345 w 345"/>
                  <a:gd name="T1" fmla="*/ 63 h 127"/>
                  <a:gd name="T2" fmla="*/ 173 w 345"/>
                  <a:gd name="T3" fmla="*/ 0 h 127"/>
                  <a:gd name="T4" fmla="*/ 0 w 345"/>
                  <a:gd name="T5" fmla="*/ 63 h 127"/>
                  <a:gd name="T6" fmla="*/ 173 w 345"/>
                  <a:gd name="T7" fmla="*/ 127 h 127"/>
                  <a:gd name="T8" fmla="*/ 345 w 345"/>
                  <a:gd name="T9" fmla="*/ 63 h 127"/>
                  <a:gd name="T10" fmla="*/ 28 w 345"/>
                  <a:gd name="T11" fmla="*/ 63 h 127"/>
                  <a:gd name="T12" fmla="*/ 173 w 345"/>
                  <a:gd name="T13" fmla="*/ 10 h 127"/>
                  <a:gd name="T14" fmla="*/ 317 w 345"/>
                  <a:gd name="T15" fmla="*/ 63 h 127"/>
                  <a:gd name="T16" fmla="*/ 173 w 345"/>
                  <a:gd name="T17" fmla="*/ 117 h 127"/>
                  <a:gd name="T18" fmla="*/ 28 w 345"/>
                  <a:gd name="T19" fmla="*/ 6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5" h="127">
                    <a:moveTo>
                      <a:pt x="345" y="63"/>
                    </a:moveTo>
                    <a:cubicBezTo>
                      <a:pt x="345" y="28"/>
                      <a:pt x="268" y="0"/>
                      <a:pt x="173" y="0"/>
                    </a:cubicBezTo>
                    <a:cubicBezTo>
                      <a:pt x="77" y="0"/>
                      <a:pt x="0" y="28"/>
                      <a:pt x="0" y="63"/>
                    </a:cubicBezTo>
                    <a:cubicBezTo>
                      <a:pt x="0" y="98"/>
                      <a:pt x="77" y="127"/>
                      <a:pt x="173" y="127"/>
                    </a:cubicBezTo>
                    <a:cubicBezTo>
                      <a:pt x="268" y="127"/>
                      <a:pt x="345" y="98"/>
                      <a:pt x="345" y="63"/>
                    </a:cubicBezTo>
                    <a:close/>
                    <a:moveTo>
                      <a:pt x="28" y="63"/>
                    </a:moveTo>
                    <a:cubicBezTo>
                      <a:pt x="28" y="34"/>
                      <a:pt x="93" y="10"/>
                      <a:pt x="173" y="10"/>
                    </a:cubicBezTo>
                    <a:cubicBezTo>
                      <a:pt x="252" y="10"/>
                      <a:pt x="317" y="34"/>
                      <a:pt x="317" y="63"/>
                    </a:cubicBezTo>
                    <a:cubicBezTo>
                      <a:pt x="317" y="93"/>
                      <a:pt x="252" y="117"/>
                      <a:pt x="173" y="117"/>
                    </a:cubicBezTo>
                    <a:cubicBezTo>
                      <a:pt x="93" y="117"/>
                      <a:pt x="28" y="93"/>
                      <a:pt x="28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36"/>
              <p:cNvSpPr>
                <a:spLocks noEditPoints="1"/>
              </p:cNvSpPr>
              <p:nvPr/>
            </p:nvSpPr>
            <p:spPr bwMode="auto">
              <a:xfrm>
                <a:off x="8667582" y="2990925"/>
                <a:ext cx="478566" cy="477193"/>
              </a:xfrm>
              <a:custGeom>
                <a:avLst/>
                <a:gdLst>
                  <a:gd name="T0" fmla="*/ 270 w 295"/>
                  <a:gd name="T1" fmla="*/ 25 h 294"/>
                  <a:gd name="T2" fmla="*/ 102 w 295"/>
                  <a:gd name="T3" fmla="*/ 102 h 294"/>
                  <a:gd name="T4" fmla="*/ 25 w 295"/>
                  <a:gd name="T5" fmla="*/ 269 h 294"/>
                  <a:gd name="T6" fmla="*/ 193 w 295"/>
                  <a:gd name="T7" fmla="*/ 192 h 294"/>
                  <a:gd name="T8" fmla="*/ 270 w 295"/>
                  <a:gd name="T9" fmla="*/ 25 h 294"/>
                  <a:gd name="T10" fmla="*/ 45 w 295"/>
                  <a:gd name="T11" fmla="*/ 250 h 294"/>
                  <a:gd name="T12" fmla="*/ 110 w 295"/>
                  <a:gd name="T13" fmla="*/ 110 h 294"/>
                  <a:gd name="T14" fmla="*/ 250 w 295"/>
                  <a:gd name="T15" fmla="*/ 45 h 294"/>
                  <a:gd name="T16" fmla="*/ 185 w 295"/>
                  <a:gd name="T17" fmla="*/ 185 h 294"/>
                  <a:gd name="T18" fmla="*/ 45 w 295"/>
                  <a:gd name="T19" fmla="*/ 25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5" h="294">
                    <a:moveTo>
                      <a:pt x="270" y="25"/>
                    </a:moveTo>
                    <a:cubicBezTo>
                      <a:pt x="245" y="0"/>
                      <a:pt x="170" y="35"/>
                      <a:pt x="102" y="102"/>
                    </a:cubicBezTo>
                    <a:cubicBezTo>
                      <a:pt x="35" y="170"/>
                      <a:pt x="0" y="245"/>
                      <a:pt x="25" y="269"/>
                    </a:cubicBezTo>
                    <a:cubicBezTo>
                      <a:pt x="50" y="294"/>
                      <a:pt x="125" y="260"/>
                      <a:pt x="193" y="192"/>
                    </a:cubicBezTo>
                    <a:cubicBezTo>
                      <a:pt x="260" y="125"/>
                      <a:pt x="295" y="50"/>
                      <a:pt x="270" y="25"/>
                    </a:cubicBezTo>
                    <a:close/>
                    <a:moveTo>
                      <a:pt x="45" y="250"/>
                    </a:moveTo>
                    <a:cubicBezTo>
                      <a:pt x="24" y="229"/>
                      <a:pt x="53" y="166"/>
                      <a:pt x="110" y="110"/>
                    </a:cubicBezTo>
                    <a:cubicBezTo>
                      <a:pt x="166" y="53"/>
                      <a:pt x="229" y="24"/>
                      <a:pt x="250" y="45"/>
                    </a:cubicBezTo>
                    <a:cubicBezTo>
                      <a:pt x="271" y="66"/>
                      <a:pt x="242" y="128"/>
                      <a:pt x="185" y="185"/>
                    </a:cubicBezTo>
                    <a:cubicBezTo>
                      <a:pt x="129" y="241"/>
                      <a:pt x="66" y="270"/>
                      <a:pt x="45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37"/>
              <p:cNvSpPr>
                <a:spLocks noEditPoints="1"/>
              </p:cNvSpPr>
              <p:nvPr/>
            </p:nvSpPr>
            <p:spPr bwMode="auto">
              <a:xfrm>
                <a:off x="8667582" y="2990925"/>
                <a:ext cx="478566" cy="477193"/>
              </a:xfrm>
              <a:custGeom>
                <a:avLst/>
                <a:gdLst>
                  <a:gd name="T0" fmla="*/ 270 w 295"/>
                  <a:gd name="T1" fmla="*/ 269 h 294"/>
                  <a:gd name="T2" fmla="*/ 193 w 295"/>
                  <a:gd name="T3" fmla="*/ 102 h 294"/>
                  <a:gd name="T4" fmla="*/ 25 w 295"/>
                  <a:gd name="T5" fmla="*/ 25 h 294"/>
                  <a:gd name="T6" fmla="*/ 102 w 295"/>
                  <a:gd name="T7" fmla="*/ 192 h 294"/>
                  <a:gd name="T8" fmla="*/ 270 w 295"/>
                  <a:gd name="T9" fmla="*/ 269 h 294"/>
                  <a:gd name="T10" fmla="*/ 45 w 295"/>
                  <a:gd name="T11" fmla="*/ 45 h 294"/>
                  <a:gd name="T12" fmla="*/ 185 w 295"/>
                  <a:gd name="T13" fmla="*/ 110 h 294"/>
                  <a:gd name="T14" fmla="*/ 250 w 295"/>
                  <a:gd name="T15" fmla="*/ 250 h 294"/>
                  <a:gd name="T16" fmla="*/ 110 w 295"/>
                  <a:gd name="T17" fmla="*/ 185 h 294"/>
                  <a:gd name="T18" fmla="*/ 45 w 295"/>
                  <a:gd name="T19" fmla="*/ 45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5" h="294">
                    <a:moveTo>
                      <a:pt x="270" y="269"/>
                    </a:moveTo>
                    <a:cubicBezTo>
                      <a:pt x="295" y="245"/>
                      <a:pt x="260" y="170"/>
                      <a:pt x="193" y="102"/>
                    </a:cubicBezTo>
                    <a:cubicBezTo>
                      <a:pt x="125" y="35"/>
                      <a:pt x="50" y="0"/>
                      <a:pt x="25" y="25"/>
                    </a:cubicBezTo>
                    <a:cubicBezTo>
                      <a:pt x="0" y="50"/>
                      <a:pt x="35" y="125"/>
                      <a:pt x="102" y="192"/>
                    </a:cubicBezTo>
                    <a:cubicBezTo>
                      <a:pt x="170" y="260"/>
                      <a:pt x="245" y="294"/>
                      <a:pt x="270" y="269"/>
                    </a:cubicBezTo>
                    <a:close/>
                    <a:moveTo>
                      <a:pt x="45" y="45"/>
                    </a:moveTo>
                    <a:cubicBezTo>
                      <a:pt x="66" y="24"/>
                      <a:pt x="129" y="53"/>
                      <a:pt x="185" y="110"/>
                    </a:cubicBezTo>
                    <a:cubicBezTo>
                      <a:pt x="242" y="166"/>
                      <a:pt x="271" y="229"/>
                      <a:pt x="250" y="250"/>
                    </a:cubicBezTo>
                    <a:cubicBezTo>
                      <a:pt x="229" y="270"/>
                      <a:pt x="166" y="241"/>
                      <a:pt x="110" y="185"/>
                    </a:cubicBezTo>
                    <a:cubicBezTo>
                      <a:pt x="53" y="128"/>
                      <a:pt x="24" y="66"/>
                      <a:pt x="4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8863952" y="3187295"/>
                <a:ext cx="85826" cy="86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834338" y="3405778"/>
              <a:ext cx="758691" cy="679071"/>
              <a:chOff x="9464734" y="3707057"/>
              <a:chExt cx="680429" cy="609022"/>
            </a:xfrm>
          </p:grpSpPr>
          <p:sp>
            <p:nvSpPr>
              <p:cNvPr id="43" name="Freeform 39"/>
              <p:cNvSpPr>
                <a:spLocks noEditPoints="1"/>
              </p:cNvSpPr>
              <p:nvPr/>
            </p:nvSpPr>
            <p:spPr bwMode="auto">
              <a:xfrm>
                <a:off x="9481213" y="3707057"/>
                <a:ext cx="605588" cy="606961"/>
              </a:xfrm>
              <a:custGeom>
                <a:avLst/>
                <a:gdLst>
                  <a:gd name="T0" fmla="*/ 187 w 373"/>
                  <a:gd name="T1" fmla="*/ 0 h 374"/>
                  <a:gd name="T2" fmla="*/ 0 w 373"/>
                  <a:gd name="T3" fmla="*/ 187 h 374"/>
                  <a:gd name="T4" fmla="*/ 187 w 373"/>
                  <a:gd name="T5" fmla="*/ 374 h 374"/>
                  <a:gd name="T6" fmla="*/ 373 w 373"/>
                  <a:gd name="T7" fmla="*/ 187 h 374"/>
                  <a:gd name="T8" fmla="*/ 187 w 373"/>
                  <a:gd name="T9" fmla="*/ 0 h 374"/>
                  <a:gd name="T10" fmla="*/ 187 w 373"/>
                  <a:gd name="T11" fmla="*/ 365 h 374"/>
                  <a:gd name="T12" fmla="*/ 8 w 373"/>
                  <a:gd name="T13" fmla="*/ 187 h 374"/>
                  <a:gd name="T14" fmla="*/ 187 w 373"/>
                  <a:gd name="T15" fmla="*/ 9 h 374"/>
                  <a:gd name="T16" fmla="*/ 365 w 373"/>
                  <a:gd name="T17" fmla="*/ 187 h 374"/>
                  <a:gd name="T18" fmla="*/ 187 w 373"/>
                  <a:gd name="T19" fmla="*/ 36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3" h="374">
                    <a:moveTo>
                      <a:pt x="187" y="0"/>
                    </a:moveTo>
                    <a:cubicBezTo>
                      <a:pt x="83" y="0"/>
                      <a:pt x="0" y="84"/>
                      <a:pt x="0" y="187"/>
                    </a:cubicBezTo>
                    <a:cubicBezTo>
                      <a:pt x="0" y="290"/>
                      <a:pt x="83" y="374"/>
                      <a:pt x="187" y="374"/>
                    </a:cubicBezTo>
                    <a:cubicBezTo>
                      <a:pt x="290" y="374"/>
                      <a:pt x="373" y="290"/>
                      <a:pt x="373" y="187"/>
                    </a:cubicBezTo>
                    <a:cubicBezTo>
                      <a:pt x="373" y="84"/>
                      <a:pt x="290" y="0"/>
                      <a:pt x="187" y="0"/>
                    </a:cubicBezTo>
                    <a:close/>
                    <a:moveTo>
                      <a:pt x="187" y="365"/>
                    </a:moveTo>
                    <a:cubicBezTo>
                      <a:pt x="88" y="365"/>
                      <a:pt x="8" y="286"/>
                      <a:pt x="8" y="187"/>
                    </a:cubicBezTo>
                    <a:cubicBezTo>
                      <a:pt x="8" y="89"/>
                      <a:pt x="88" y="9"/>
                      <a:pt x="187" y="9"/>
                    </a:cubicBezTo>
                    <a:cubicBezTo>
                      <a:pt x="285" y="9"/>
                      <a:pt x="365" y="89"/>
                      <a:pt x="365" y="187"/>
                    </a:cubicBezTo>
                    <a:cubicBezTo>
                      <a:pt x="365" y="286"/>
                      <a:pt x="285" y="365"/>
                      <a:pt x="187" y="365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4" name="Freeform 40"/>
              <p:cNvSpPr/>
              <p:nvPr/>
            </p:nvSpPr>
            <p:spPr bwMode="auto">
              <a:xfrm>
                <a:off x="9464734" y="3718730"/>
                <a:ext cx="680429" cy="597349"/>
              </a:xfrm>
              <a:custGeom>
                <a:avLst/>
                <a:gdLst>
                  <a:gd name="T0" fmla="*/ 121 w 419"/>
                  <a:gd name="T1" fmla="*/ 29 h 368"/>
                  <a:gd name="T2" fmla="*/ 113 w 419"/>
                  <a:gd name="T3" fmla="*/ 43 h 368"/>
                  <a:gd name="T4" fmla="*/ 105 w 419"/>
                  <a:gd name="T5" fmla="*/ 54 h 368"/>
                  <a:gd name="T6" fmla="*/ 99 w 419"/>
                  <a:gd name="T7" fmla="*/ 48 h 368"/>
                  <a:gd name="T8" fmla="*/ 96 w 419"/>
                  <a:gd name="T9" fmla="*/ 61 h 368"/>
                  <a:gd name="T10" fmla="*/ 78 w 419"/>
                  <a:gd name="T11" fmla="*/ 64 h 368"/>
                  <a:gd name="T12" fmla="*/ 66 w 419"/>
                  <a:gd name="T13" fmla="*/ 76 h 368"/>
                  <a:gd name="T14" fmla="*/ 50 w 419"/>
                  <a:gd name="T15" fmla="*/ 99 h 368"/>
                  <a:gd name="T16" fmla="*/ 40 w 419"/>
                  <a:gd name="T17" fmla="*/ 114 h 368"/>
                  <a:gd name="T18" fmla="*/ 49 w 419"/>
                  <a:gd name="T19" fmla="*/ 124 h 368"/>
                  <a:gd name="T20" fmla="*/ 50 w 419"/>
                  <a:gd name="T21" fmla="*/ 130 h 368"/>
                  <a:gd name="T22" fmla="*/ 41 w 419"/>
                  <a:gd name="T23" fmla="*/ 122 h 368"/>
                  <a:gd name="T24" fmla="*/ 34 w 419"/>
                  <a:gd name="T25" fmla="*/ 112 h 368"/>
                  <a:gd name="T26" fmla="*/ 30 w 419"/>
                  <a:gd name="T27" fmla="*/ 127 h 368"/>
                  <a:gd name="T28" fmla="*/ 32 w 419"/>
                  <a:gd name="T29" fmla="*/ 154 h 368"/>
                  <a:gd name="T30" fmla="*/ 44 w 419"/>
                  <a:gd name="T31" fmla="*/ 148 h 368"/>
                  <a:gd name="T32" fmla="*/ 59 w 419"/>
                  <a:gd name="T33" fmla="*/ 164 h 368"/>
                  <a:gd name="T34" fmla="*/ 76 w 419"/>
                  <a:gd name="T35" fmla="*/ 181 h 368"/>
                  <a:gd name="T36" fmla="*/ 92 w 419"/>
                  <a:gd name="T37" fmla="*/ 195 h 368"/>
                  <a:gd name="T38" fmla="*/ 113 w 419"/>
                  <a:gd name="T39" fmla="*/ 216 h 368"/>
                  <a:gd name="T40" fmla="*/ 106 w 419"/>
                  <a:gd name="T41" fmla="*/ 249 h 368"/>
                  <a:gd name="T42" fmla="*/ 90 w 419"/>
                  <a:gd name="T43" fmla="*/ 286 h 368"/>
                  <a:gd name="T44" fmla="*/ 95 w 419"/>
                  <a:gd name="T45" fmla="*/ 313 h 368"/>
                  <a:gd name="T46" fmla="*/ 85 w 419"/>
                  <a:gd name="T47" fmla="*/ 315 h 368"/>
                  <a:gd name="T48" fmla="*/ 59 w 419"/>
                  <a:gd name="T49" fmla="*/ 273 h 368"/>
                  <a:gd name="T50" fmla="*/ 30 w 419"/>
                  <a:gd name="T51" fmla="*/ 208 h 368"/>
                  <a:gd name="T52" fmla="*/ 21 w 419"/>
                  <a:gd name="T53" fmla="*/ 161 h 368"/>
                  <a:gd name="T54" fmla="*/ 135 w 419"/>
                  <a:gd name="T55" fmla="*/ 338 h 368"/>
                  <a:gd name="T56" fmla="*/ 165 w 419"/>
                  <a:gd name="T57" fmla="*/ 333 h 368"/>
                  <a:gd name="T58" fmla="*/ 203 w 419"/>
                  <a:gd name="T59" fmla="*/ 329 h 368"/>
                  <a:gd name="T60" fmla="*/ 200 w 419"/>
                  <a:gd name="T61" fmla="*/ 345 h 368"/>
                  <a:gd name="T62" fmla="*/ 222 w 419"/>
                  <a:gd name="T63" fmla="*/ 343 h 368"/>
                  <a:gd name="T64" fmla="*/ 255 w 419"/>
                  <a:gd name="T65" fmla="*/ 339 h 368"/>
                  <a:gd name="T66" fmla="*/ 252 w 419"/>
                  <a:gd name="T67" fmla="*/ 6 h 368"/>
                  <a:gd name="T68" fmla="*/ 362 w 419"/>
                  <a:gd name="T69" fmla="*/ 119 h 368"/>
                  <a:gd name="T70" fmla="*/ 347 w 419"/>
                  <a:gd name="T71" fmla="*/ 108 h 368"/>
                  <a:gd name="T72" fmla="*/ 333 w 419"/>
                  <a:gd name="T73" fmla="*/ 138 h 368"/>
                  <a:gd name="T74" fmla="*/ 313 w 419"/>
                  <a:gd name="T75" fmla="*/ 110 h 368"/>
                  <a:gd name="T76" fmla="*/ 321 w 419"/>
                  <a:gd name="T77" fmla="*/ 138 h 368"/>
                  <a:gd name="T78" fmla="*/ 342 w 419"/>
                  <a:gd name="T79" fmla="*/ 146 h 368"/>
                  <a:gd name="T80" fmla="*/ 333 w 419"/>
                  <a:gd name="T81" fmla="*/ 185 h 368"/>
                  <a:gd name="T82" fmla="*/ 323 w 419"/>
                  <a:gd name="T83" fmla="*/ 226 h 368"/>
                  <a:gd name="T84" fmla="*/ 310 w 419"/>
                  <a:gd name="T85" fmla="*/ 253 h 368"/>
                  <a:gd name="T86" fmla="*/ 271 w 419"/>
                  <a:gd name="T87" fmla="*/ 285 h 368"/>
                  <a:gd name="T88" fmla="*/ 260 w 419"/>
                  <a:gd name="T89" fmla="*/ 257 h 368"/>
                  <a:gd name="T90" fmla="*/ 262 w 419"/>
                  <a:gd name="T91" fmla="*/ 223 h 368"/>
                  <a:gd name="T92" fmla="*/ 248 w 419"/>
                  <a:gd name="T93" fmla="*/ 187 h 368"/>
                  <a:gd name="T94" fmla="*/ 230 w 419"/>
                  <a:gd name="T95" fmla="*/ 166 h 368"/>
                  <a:gd name="T96" fmla="*/ 182 w 419"/>
                  <a:gd name="T97" fmla="*/ 167 h 368"/>
                  <a:gd name="T98" fmla="*/ 164 w 419"/>
                  <a:gd name="T99" fmla="*/ 142 h 368"/>
                  <a:gd name="T100" fmla="*/ 184 w 419"/>
                  <a:gd name="T101" fmla="*/ 92 h 368"/>
                  <a:gd name="T102" fmla="*/ 219 w 419"/>
                  <a:gd name="T103" fmla="*/ 77 h 368"/>
                  <a:gd name="T104" fmla="*/ 240 w 419"/>
                  <a:gd name="T105" fmla="*/ 87 h 368"/>
                  <a:gd name="T106" fmla="*/ 269 w 419"/>
                  <a:gd name="T107" fmla="*/ 87 h 368"/>
                  <a:gd name="T108" fmla="*/ 298 w 419"/>
                  <a:gd name="T109" fmla="*/ 82 h 368"/>
                  <a:gd name="T110" fmla="*/ 271 w 419"/>
                  <a:gd name="T111" fmla="*/ 69 h 368"/>
                  <a:gd name="T112" fmla="*/ 269 w 419"/>
                  <a:gd name="T113" fmla="*/ 60 h 368"/>
                  <a:gd name="T114" fmla="*/ 234 w 419"/>
                  <a:gd name="T115" fmla="*/ 61 h 368"/>
                  <a:gd name="T116" fmla="*/ 204 w 419"/>
                  <a:gd name="T117" fmla="*/ 69 h 368"/>
                  <a:gd name="T118" fmla="*/ 198 w 419"/>
                  <a:gd name="T119" fmla="*/ 39 h 368"/>
                  <a:gd name="T120" fmla="*/ 176 w 419"/>
                  <a:gd name="T121" fmla="*/ 21 h 368"/>
                  <a:gd name="T122" fmla="*/ 200 w 419"/>
                  <a:gd name="T123" fmla="*/ 6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19" h="368">
                    <a:moveTo>
                      <a:pt x="170" y="2"/>
                    </a:moveTo>
                    <a:cubicBezTo>
                      <a:pt x="170" y="2"/>
                      <a:pt x="107" y="10"/>
                      <a:pt x="64" y="59"/>
                    </a:cubicBezTo>
                    <a:cubicBezTo>
                      <a:pt x="64" y="59"/>
                      <a:pt x="97" y="25"/>
                      <a:pt x="117" y="25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7"/>
                      <a:pt x="121" y="29"/>
                      <a:pt x="121" y="29"/>
                    </a:cubicBezTo>
                    <a:cubicBezTo>
                      <a:pt x="120" y="30"/>
                      <a:pt x="117" y="33"/>
                      <a:pt x="117" y="34"/>
                    </a:cubicBezTo>
                    <a:cubicBezTo>
                      <a:pt x="117" y="35"/>
                      <a:pt x="118" y="38"/>
                      <a:pt x="118" y="38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16" y="40"/>
                      <a:pt x="115" y="40"/>
                      <a:pt x="114" y="41"/>
                    </a:cubicBezTo>
                    <a:cubicBezTo>
                      <a:pt x="114" y="42"/>
                      <a:pt x="113" y="42"/>
                      <a:pt x="113" y="43"/>
                    </a:cubicBezTo>
                    <a:cubicBezTo>
                      <a:pt x="113" y="45"/>
                      <a:pt x="113" y="47"/>
                      <a:pt x="113" y="47"/>
                    </a:cubicBezTo>
                    <a:cubicBezTo>
                      <a:pt x="114" y="51"/>
                      <a:pt x="114" y="51"/>
                      <a:pt x="114" y="51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4"/>
                      <a:pt x="106" y="55"/>
                      <a:pt x="105" y="54"/>
                    </a:cubicBezTo>
                    <a:cubicBezTo>
                      <a:pt x="104" y="54"/>
                      <a:pt x="103" y="51"/>
                      <a:pt x="103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9"/>
                      <a:pt x="108" y="48"/>
                      <a:pt x="106" y="48"/>
                    </a:cubicBezTo>
                    <a:cubicBezTo>
                      <a:pt x="105" y="47"/>
                      <a:pt x="106" y="45"/>
                      <a:pt x="104" y="45"/>
                    </a:cubicBezTo>
                    <a:cubicBezTo>
                      <a:pt x="102" y="46"/>
                      <a:pt x="99" y="48"/>
                      <a:pt x="99" y="48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0"/>
                      <a:pt x="94" y="54"/>
                      <a:pt x="95" y="54"/>
                    </a:cubicBezTo>
                    <a:cubicBezTo>
                      <a:pt x="95" y="54"/>
                      <a:pt x="97" y="55"/>
                      <a:pt x="97" y="55"/>
                    </a:cubicBezTo>
                    <a:cubicBezTo>
                      <a:pt x="97" y="55"/>
                      <a:pt x="97" y="56"/>
                      <a:pt x="97" y="57"/>
                    </a:cubicBezTo>
                    <a:cubicBezTo>
                      <a:pt x="97" y="58"/>
                      <a:pt x="96" y="61"/>
                      <a:pt x="96" y="61"/>
                    </a:cubicBezTo>
                    <a:cubicBezTo>
                      <a:pt x="96" y="61"/>
                      <a:pt x="96" y="62"/>
                      <a:pt x="94" y="61"/>
                    </a:cubicBezTo>
                    <a:cubicBezTo>
                      <a:pt x="91" y="61"/>
                      <a:pt x="90" y="60"/>
                      <a:pt x="88" y="60"/>
                    </a:cubicBezTo>
                    <a:cubicBezTo>
                      <a:pt x="87" y="60"/>
                      <a:pt x="86" y="59"/>
                      <a:pt x="84" y="59"/>
                    </a:cubicBezTo>
                    <a:cubicBezTo>
                      <a:pt x="83" y="60"/>
                      <a:pt x="83" y="60"/>
                      <a:pt x="82" y="61"/>
                    </a:cubicBezTo>
                    <a:cubicBezTo>
                      <a:pt x="82" y="61"/>
                      <a:pt x="78" y="64"/>
                      <a:pt x="78" y="64"/>
                    </a:cubicBezTo>
                    <a:cubicBezTo>
                      <a:pt x="78" y="64"/>
                      <a:pt x="76" y="65"/>
                      <a:pt x="76" y="66"/>
                    </a:cubicBezTo>
                    <a:cubicBezTo>
                      <a:pt x="76" y="66"/>
                      <a:pt x="75" y="70"/>
                      <a:pt x="75" y="70"/>
                    </a:cubicBezTo>
                    <a:cubicBezTo>
                      <a:pt x="75" y="70"/>
                      <a:pt x="74" y="71"/>
                      <a:pt x="71" y="72"/>
                    </a:cubicBezTo>
                    <a:cubicBezTo>
                      <a:pt x="68" y="72"/>
                      <a:pt x="67" y="73"/>
                      <a:pt x="67" y="7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76"/>
                      <a:pt x="64" y="78"/>
                      <a:pt x="62" y="80"/>
                    </a:cubicBezTo>
                    <a:cubicBezTo>
                      <a:pt x="61" y="82"/>
                      <a:pt x="56" y="85"/>
                      <a:pt x="56" y="85"/>
                    </a:cubicBezTo>
                    <a:cubicBezTo>
                      <a:pt x="55" y="85"/>
                      <a:pt x="53" y="87"/>
                      <a:pt x="53" y="89"/>
                    </a:cubicBezTo>
                    <a:cubicBezTo>
                      <a:pt x="52" y="91"/>
                      <a:pt x="52" y="93"/>
                      <a:pt x="51" y="94"/>
                    </a:cubicBezTo>
                    <a:cubicBezTo>
                      <a:pt x="51" y="95"/>
                      <a:pt x="50" y="97"/>
                      <a:pt x="50" y="99"/>
                    </a:cubicBezTo>
                    <a:cubicBezTo>
                      <a:pt x="50" y="101"/>
                      <a:pt x="48" y="103"/>
                      <a:pt x="48" y="104"/>
                    </a:cubicBezTo>
                    <a:cubicBezTo>
                      <a:pt x="47" y="104"/>
                      <a:pt x="45" y="106"/>
                      <a:pt x="45" y="106"/>
                    </a:cubicBezTo>
                    <a:cubicBezTo>
                      <a:pt x="44" y="106"/>
                      <a:pt x="40" y="107"/>
                      <a:pt x="39" y="108"/>
                    </a:cubicBezTo>
                    <a:cubicBezTo>
                      <a:pt x="38" y="109"/>
                      <a:pt x="37" y="111"/>
                      <a:pt x="37" y="112"/>
                    </a:cubicBezTo>
                    <a:cubicBezTo>
                      <a:pt x="37" y="112"/>
                      <a:pt x="39" y="114"/>
                      <a:pt x="40" y="114"/>
                    </a:cubicBezTo>
                    <a:cubicBezTo>
                      <a:pt x="40" y="114"/>
                      <a:pt x="42" y="115"/>
                      <a:pt x="42" y="115"/>
                    </a:cubicBezTo>
                    <a:cubicBezTo>
                      <a:pt x="42" y="115"/>
                      <a:pt x="42" y="118"/>
                      <a:pt x="42" y="119"/>
                    </a:cubicBezTo>
                    <a:cubicBezTo>
                      <a:pt x="42" y="119"/>
                      <a:pt x="41" y="122"/>
                      <a:pt x="42" y="122"/>
                    </a:cubicBezTo>
                    <a:cubicBezTo>
                      <a:pt x="44" y="122"/>
                      <a:pt x="46" y="123"/>
                      <a:pt x="46" y="123"/>
                    </a:cubicBezTo>
                    <a:cubicBezTo>
                      <a:pt x="49" y="124"/>
                      <a:pt x="49" y="124"/>
                      <a:pt x="49" y="124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4" y="127"/>
                      <a:pt x="53" y="129"/>
                      <a:pt x="53" y="130"/>
                    </a:cubicBezTo>
                    <a:cubicBezTo>
                      <a:pt x="53" y="130"/>
                      <a:pt x="52" y="132"/>
                      <a:pt x="51" y="131"/>
                    </a:cubicBezTo>
                    <a:cubicBezTo>
                      <a:pt x="50" y="131"/>
                      <a:pt x="51" y="131"/>
                      <a:pt x="50" y="130"/>
                    </a:cubicBezTo>
                    <a:cubicBezTo>
                      <a:pt x="49" y="128"/>
                      <a:pt x="50" y="128"/>
                      <a:pt x="48" y="127"/>
                    </a:cubicBezTo>
                    <a:cubicBezTo>
                      <a:pt x="47" y="127"/>
                      <a:pt x="45" y="128"/>
                      <a:pt x="44" y="128"/>
                    </a:cubicBezTo>
                    <a:cubicBezTo>
                      <a:pt x="44" y="127"/>
                      <a:pt x="43" y="127"/>
                      <a:pt x="42" y="126"/>
                    </a:cubicBezTo>
                    <a:cubicBezTo>
                      <a:pt x="41" y="125"/>
                      <a:pt x="40" y="127"/>
                      <a:pt x="41" y="125"/>
                    </a:cubicBezTo>
                    <a:cubicBezTo>
                      <a:pt x="41" y="123"/>
                      <a:pt x="42" y="122"/>
                      <a:pt x="41" y="122"/>
                    </a:cubicBezTo>
                    <a:cubicBezTo>
                      <a:pt x="41" y="121"/>
                      <a:pt x="39" y="119"/>
                      <a:pt x="39" y="119"/>
                    </a:cubicBezTo>
                    <a:cubicBezTo>
                      <a:pt x="38" y="119"/>
                      <a:pt x="39" y="121"/>
                      <a:pt x="38" y="119"/>
                    </a:cubicBezTo>
                    <a:cubicBezTo>
                      <a:pt x="36" y="117"/>
                      <a:pt x="36" y="116"/>
                      <a:pt x="35" y="117"/>
                    </a:cubicBezTo>
                    <a:cubicBezTo>
                      <a:pt x="34" y="117"/>
                      <a:pt x="33" y="117"/>
                      <a:pt x="33" y="116"/>
                    </a:cubicBezTo>
                    <a:cubicBezTo>
                      <a:pt x="33" y="115"/>
                      <a:pt x="34" y="113"/>
                      <a:pt x="34" y="112"/>
                    </a:cubicBezTo>
                    <a:cubicBezTo>
                      <a:pt x="34" y="111"/>
                      <a:pt x="35" y="109"/>
                      <a:pt x="35" y="108"/>
                    </a:cubicBezTo>
                    <a:cubicBezTo>
                      <a:pt x="35" y="107"/>
                      <a:pt x="36" y="102"/>
                      <a:pt x="36" y="102"/>
                    </a:cubicBezTo>
                    <a:cubicBezTo>
                      <a:pt x="36" y="102"/>
                      <a:pt x="30" y="113"/>
                      <a:pt x="28" y="122"/>
                    </a:cubicBezTo>
                    <a:cubicBezTo>
                      <a:pt x="28" y="122"/>
                      <a:pt x="30" y="122"/>
                      <a:pt x="30" y="123"/>
                    </a:cubicBezTo>
                    <a:cubicBezTo>
                      <a:pt x="30" y="124"/>
                      <a:pt x="31" y="126"/>
                      <a:pt x="30" y="127"/>
                    </a:cubicBezTo>
                    <a:cubicBezTo>
                      <a:pt x="30" y="129"/>
                      <a:pt x="30" y="128"/>
                      <a:pt x="30" y="133"/>
                    </a:cubicBezTo>
                    <a:cubicBezTo>
                      <a:pt x="30" y="138"/>
                      <a:pt x="31" y="139"/>
                      <a:pt x="31" y="140"/>
                    </a:cubicBezTo>
                    <a:cubicBezTo>
                      <a:pt x="30" y="142"/>
                      <a:pt x="29" y="144"/>
                      <a:pt x="29" y="145"/>
                    </a:cubicBezTo>
                    <a:cubicBezTo>
                      <a:pt x="29" y="147"/>
                      <a:pt x="30" y="151"/>
                      <a:pt x="31" y="152"/>
                    </a:cubicBezTo>
                    <a:cubicBezTo>
                      <a:pt x="31" y="153"/>
                      <a:pt x="31" y="153"/>
                      <a:pt x="32" y="154"/>
                    </a:cubicBezTo>
                    <a:cubicBezTo>
                      <a:pt x="33" y="155"/>
                      <a:pt x="31" y="158"/>
                      <a:pt x="33" y="155"/>
                    </a:cubicBezTo>
                    <a:cubicBezTo>
                      <a:pt x="35" y="152"/>
                      <a:pt x="36" y="150"/>
                      <a:pt x="36" y="150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8"/>
                      <a:pt x="38" y="146"/>
                      <a:pt x="40" y="147"/>
                    </a:cubicBezTo>
                    <a:cubicBezTo>
                      <a:pt x="43" y="147"/>
                      <a:pt x="44" y="147"/>
                      <a:pt x="44" y="148"/>
                    </a:cubicBezTo>
                    <a:cubicBezTo>
                      <a:pt x="45" y="149"/>
                      <a:pt x="43" y="152"/>
                      <a:pt x="45" y="152"/>
                    </a:cubicBezTo>
                    <a:cubicBezTo>
                      <a:pt x="46" y="152"/>
                      <a:pt x="50" y="150"/>
                      <a:pt x="52" y="151"/>
                    </a:cubicBezTo>
                    <a:cubicBezTo>
                      <a:pt x="53" y="151"/>
                      <a:pt x="54" y="151"/>
                      <a:pt x="55" y="153"/>
                    </a:cubicBezTo>
                    <a:cubicBezTo>
                      <a:pt x="55" y="155"/>
                      <a:pt x="56" y="158"/>
                      <a:pt x="57" y="159"/>
                    </a:cubicBezTo>
                    <a:cubicBezTo>
                      <a:pt x="58" y="159"/>
                      <a:pt x="58" y="162"/>
                      <a:pt x="59" y="164"/>
                    </a:cubicBezTo>
                    <a:cubicBezTo>
                      <a:pt x="59" y="165"/>
                      <a:pt x="63" y="166"/>
                      <a:pt x="64" y="166"/>
                    </a:cubicBezTo>
                    <a:cubicBezTo>
                      <a:pt x="65" y="166"/>
                      <a:pt x="69" y="167"/>
                      <a:pt x="70" y="168"/>
                    </a:cubicBezTo>
                    <a:cubicBezTo>
                      <a:pt x="71" y="168"/>
                      <a:pt x="70" y="170"/>
                      <a:pt x="72" y="171"/>
                    </a:cubicBezTo>
                    <a:cubicBezTo>
                      <a:pt x="75" y="171"/>
                      <a:pt x="75" y="176"/>
                      <a:pt x="75" y="176"/>
                    </a:cubicBezTo>
                    <a:cubicBezTo>
                      <a:pt x="75" y="176"/>
                      <a:pt x="76" y="180"/>
                      <a:pt x="76" y="181"/>
                    </a:cubicBezTo>
                    <a:cubicBezTo>
                      <a:pt x="75" y="182"/>
                      <a:pt x="75" y="184"/>
                      <a:pt x="77" y="184"/>
                    </a:cubicBezTo>
                    <a:cubicBezTo>
                      <a:pt x="78" y="185"/>
                      <a:pt x="82" y="185"/>
                      <a:pt x="82" y="185"/>
                    </a:cubicBezTo>
                    <a:cubicBezTo>
                      <a:pt x="82" y="185"/>
                      <a:pt x="80" y="188"/>
                      <a:pt x="83" y="189"/>
                    </a:cubicBezTo>
                    <a:cubicBezTo>
                      <a:pt x="86" y="190"/>
                      <a:pt x="89" y="191"/>
                      <a:pt x="90" y="192"/>
                    </a:cubicBezTo>
                    <a:cubicBezTo>
                      <a:pt x="91" y="193"/>
                      <a:pt x="88" y="195"/>
                      <a:pt x="92" y="195"/>
                    </a:cubicBezTo>
                    <a:cubicBezTo>
                      <a:pt x="96" y="195"/>
                      <a:pt x="99" y="194"/>
                      <a:pt x="101" y="195"/>
                    </a:cubicBezTo>
                    <a:cubicBezTo>
                      <a:pt x="102" y="197"/>
                      <a:pt x="101" y="199"/>
                      <a:pt x="106" y="201"/>
                    </a:cubicBezTo>
                    <a:cubicBezTo>
                      <a:pt x="110" y="204"/>
                      <a:pt x="112" y="205"/>
                      <a:pt x="113" y="205"/>
                    </a:cubicBezTo>
                    <a:cubicBezTo>
                      <a:pt x="114" y="206"/>
                      <a:pt x="116" y="206"/>
                      <a:pt x="116" y="209"/>
                    </a:cubicBezTo>
                    <a:cubicBezTo>
                      <a:pt x="115" y="213"/>
                      <a:pt x="114" y="215"/>
                      <a:pt x="113" y="216"/>
                    </a:cubicBezTo>
                    <a:cubicBezTo>
                      <a:pt x="111" y="218"/>
                      <a:pt x="109" y="222"/>
                      <a:pt x="108" y="224"/>
                    </a:cubicBezTo>
                    <a:cubicBezTo>
                      <a:pt x="106" y="225"/>
                      <a:pt x="105" y="228"/>
                      <a:pt x="106" y="230"/>
                    </a:cubicBezTo>
                    <a:cubicBezTo>
                      <a:pt x="108" y="232"/>
                      <a:pt x="109" y="235"/>
                      <a:pt x="109" y="236"/>
                    </a:cubicBezTo>
                    <a:cubicBezTo>
                      <a:pt x="109" y="238"/>
                      <a:pt x="110" y="242"/>
                      <a:pt x="109" y="244"/>
                    </a:cubicBezTo>
                    <a:cubicBezTo>
                      <a:pt x="108" y="245"/>
                      <a:pt x="106" y="249"/>
                      <a:pt x="106" y="249"/>
                    </a:cubicBezTo>
                    <a:cubicBezTo>
                      <a:pt x="106" y="249"/>
                      <a:pt x="109" y="251"/>
                      <a:pt x="107" y="253"/>
                    </a:cubicBezTo>
                    <a:cubicBezTo>
                      <a:pt x="105" y="256"/>
                      <a:pt x="101" y="258"/>
                      <a:pt x="100" y="259"/>
                    </a:cubicBezTo>
                    <a:cubicBezTo>
                      <a:pt x="98" y="259"/>
                      <a:pt x="94" y="263"/>
                      <a:pt x="94" y="263"/>
                    </a:cubicBezTo>
                    <a:cubicBezTo>
                      <a:pt x="94" y="263"/>
                      <a:pt x="95" y="270"/>
                      <a:pt x="94" y="271"/>
                    </a:cubicBezTo>
                    <a:cubicBezTo>
                      <a:pt x="94" y="273"/>
                      <a:pt x="88" y="284"/>
                      <a:pt x="90" y="286"/>
                    </a:cubicBezTo>
                    <a:cubicBezTo>
                      <a:pt x="92" y="289"/>
                      <a:pt x="92" y="292"/>
                      <a:pt x="92" y="294"/>
                    </a:cubicBezTo>
                    <a:cubicBezTo>
                      <a:pt x="91" y="295"/>
                      <a:pt x="90" y="295"/>
                      <a:pt x="90" y="296"/>
                    </a:cubicBezTo>
                    <a:cubicBezTo>
                      <a:pt x="89" y="298"/>
                      <a:pt x="85" y="297"/>
                      <a:pt x="88" y="301"/>
                    </a:cubicBezTo>
                    <a:cubicBezTo>
                      <a:pt x="90" y="305"/>
                      <a:pt x="92" y="306"/>
                      <a:pt x="93" y="308"/>
                    </a:cubicBezTo>
                    <a:cubicBezTo>
                      <a:pt x="94" y="310"/>
                      <a:pt x="94" y="311"/>
                      <a:pt x="95" y="313"/>
                    </a:cubicBezTo>
                    <a:cubicBezTo>
                      <a:pt x="97" y="316"/>
                      <a:pt x="98" y="318"/>
                      <a:pt x="100" y="320"/>
                    </a:cubicBezTo>
                    <a:cubicBezTo>
                      <a:pt x="102" y="321"/>
                      <a:pt x="104" y="322"/>
                      <a:pt x="104" y="324"/>
                    </a:cubicBezTo>
                    <a:cubicBezTo>
                      <a:pt x="104" y="326"/>
                      <a:pt x="108" y="331"/>
                      <a:pt x="103" y="328"/>
                    </a:cubicBezTo>
                    <a:cubicBezTo>
                      <a:pt x="98" y="324"/>
                      <a:pt x="103" y="327"/>
                      <a:pt x="96" y="322"/>
                    </a:cubicBezTo>
                    <a:cubicBezTo>
                      <a:pt x="90" y="316"/>
                      <a:pt x="88" y="319"/>
                      <a:pt x="85" y="315"/>
                    </a:cubicBezTo>
                    <a:cubicBezTo>
                      <a:pt x="82" y="312"/>
                      <a:pt x="86" y="324"/>
                      <a:pt x="81" y="310"/>
                    </a:cubicBezTo>
                    <a:cubicBezTo>
                      <a:pt x="76" y="295"/>
                      <a:pt x="74" y="297"/>
                      <a:pt x="73" y="294"/>
                    </a:cubicBezTo>
                    <a:cubicBezTo>
                      <a:pt x="71" y="291"/>
                      <a:pt x="72" y="294"/>
                      <a:pt x="68" y="287"/>
                    </a:cubicBezTo>
                    <a:cubicBezTo>
                      <a:pt x="64" y="280"/>
                      <a:pt x="68" y="285"/>
                      <a:pt x="64" y="280"/>
                    </a:cubicBezTo>
                    <a:cubicBezTo>
                      <a:pt x="61" y="275"/>
                      <a:pt x="61" y="282"/>
                      <a:pt x="59" y="273"/>
                    </a:cubicBezTo>
                    <a:cubicBezTo>
                      <a:pt x="57" y="265"/>
                      <a:pt x="57" y="271"/>
                      <a:pt x="55" y="261"/>
                    </a:cubicBezTo>
                    <a:cubicBezTo>
                      <a:pt x="52" y="252"/>
                      <a:pt x="56" y="251"/>
                      <a:pt x="51" y="247"/>
                    </a:cubicBezTo>
                    <a:cubicBezTo>
                      <a:pt x="46" y="242"/>
                      <a:pt x="46" y="245"/>
                      <a:pt x="45" y="241"/>
                    </a:cubicBezTo>
                    <a:cubicBezTo>
                      <a:pt x="43" y="238"/>
                      <a:pt x="45" y="241"/>
                      <a:pt x="41" y="233"/>
                    </a:cubicBezTo>
                    <a:cubicBezTo>
                      <a:pt x="36" y="225"/>
                      <a:pt x="30" y="222"/>
                      <a:pt x="30" y="208"/>
                    </a:cubicBezTo>
                    <a:cubicBezTo>
                      <a:pt x="30" y="195"/>
                      <a:pt x="30" y="192"/>
                      <a:pt x="30" y="192"/>
                    </a:cubicBezTo>
                    <a:cubicBezTo>
                      <a:pt x="30" y="192"/>
                      <a:pt x="24" y="187"/>
                      <a:pt x="26" y="179"/>
                    </a:cubicBezTo>
                    <a:cubicBezTo>
                      <a:pt x="28" y="171"/>
                      <a:pt x="29" y="174"/>
                      <a:pt x="28" y="171"/>
                    </a:cubicBezTo>
                    <a:cubicBezTo>
                      <a:pt x="27" y="168"/>
                      <a:pt x="27" y="169"/>
                      <a:pt x="24" y="166"/>
                    </a:cubicBezTo>
                    <a:cubicBezTo>
                      <a:pt x="22" y="163"/>
                      <a:pt x="22" y="163"/>
                      <a:pt x="21" y="161"/>
                    </a:cubicBezTo>
                    <a:cubicBezTo>
                      <a:pt x="21" y="159"/>
                      <a:pt x="20" y="155"/>
                      <a:pt x="20" y="155"/>
                    </a:cubicBezTo>
                    <a:cubicBezTo>
                      <a:pt x="18" y="156"/>
                      <a:pt x="18" y="156"/>
                      <a:pt x="18" y="156"/>
                    </a:cubicBezTo>
                    <a:cubicBezTo>
                      <a:pt x="18" y="156"/>
                      <a:pt x="0" y="336"/>
                      <a:pt x="179" y="363"/>
                    </a:cubicBezTo>
                    <a:cubicBezTo>
                      <a:pt x="179" y="363"/>
                      <a:pt x="138" y="354"/>
                      <a:pt x="134" y="346"/>
                    </a:cubicBezTo>
                    <a:cubicBezTo>
                      <a:pt x="134" y="346"/>
                      <a:pt x="134" y="338"/>
                      <a:pt x="135" y="338"/>
                    </a:cubicBezTo>
                    <a:cubicBezTo>
                      <a:pt x="137" y="338"/>
                      <a:pt x="140" y="339"/>
                      <a:pt x="142" y="337"/>
                    </a:cubicBezTo>
                    <a:cubicBezTo>
                      <a:pt x="145" y="335"/>
                      <a:pt x="148" y="333"/>
                      <a:pt x="148" y="333"/>
                    </a:cubicBezTo>
                    <a:cubicBezTo>
                      <a:pt x="148" y="336"/>
                      <a:pt x="148" y="336"/>
                      <a:pt x="148" y="336"/>
                    </a:cubicBezTo>
                    <a:cubicBezTo>
                      <a:pt x="148" y="336"/>
                      <a:pt x="146" y="336"/>
                      <a:pt x="154" y="335"/>
                    </a:cubicBezTo>
                    <a:cubicBezTo>
                      <a:pt x="162" y="334"/>
                      <a:pt x="162" y="335"/>
                      <a:pt x="165" y="333"/>
                    </a:cubicBezTo>
                    <a:cubicBezTo>
                      <a:pt x="168" y="332"/>
                      <a:pt x="171" y="326"/>
                      <a:pt x="173" y="330"/>
                    </a:cubicBezTo>
                    <a:cubicBezTo>
                      <a:pt x="175" y="333"/>
                      <a:pt x="171" y="332"/>
                      <a:pt x="175" y="333"/>
                    </a:cubicBezTo>
                    <a:cubicBezTo>
                      <a:pt x="179" y="335"/>
                      <a:pt x="186" y="333"/>
                      <a:pt x="186" y="333"/>
                    </a:cubicBezTo>
                    <a:cubicBezTo>
                      <a:pt x="186" y="333"/>
                      <a:pt x="198" y="333"/>
                      <a:pt x="200" y="332"/>
                    </a:cubicBezTo>
                    <a:cubicBezTo>
                      <a:pt x="201" y="331"/>
                      <a:pt x="201" y="329"/>
                      <a:pt x="203" y="329"/>
                    </a:cubicBezTo>
                    <a:cubicBezTo>
                      <a:pt x="205" y="330"/>
                      <a:pt x="206" y="333"/>
                      <a:pt x="206" y="333"/>
                    </a:cubicBezTo>
                    <a:cubicBezTo>
                      <a:pt x="200" y="337"/>
                      <a:pt x="200" y="337"/>
                      <a:pt x="200" y="337"/>
                    </a:cubicBezTo>
                    <a:cubicBezTo>
                      <a:pt x="193" y="342"/>
                      <a:pt x="193" y="342"/>
                      <a:pt x="193" y="342"/>
                    </a:cubicBezTo>
                    <a:cubicBezTo>
                      <a:pt x="193" y="342"/>
                      <a:pt x="190" y="342"/>
                      <a:pt x="193" y="344"/>
                    </a:cubicBezTo>
                    <a:cubicBezTo>
                      <a:pt x="195" y="345"/>
                      <a:pt x="197" y="345"/>
                      <a:pt x="200" y="345"/>
                    </a:cubicBezTo>
                    <a:cubicBezTo>
                      <a:pt x="203" y="345"/>
                      <a:pt x="210" y="351"/>
                      <a:pt x="212" y="348"/>
                    </a:cubicBezTo>
                    <a:cubicBezTo>
                      <a:pt x="213" y="344"/>
                      <a:pt x="214" y="344"/>
                      <a:pt x="215" y="342"/>
                    </a:cubicBezTo>
                    <a:cubicBezTo>
                      <a:pt x="216" y="339"/>
                      <a:pt x="216" y="337"/>
                      <a:pt x="219" y="337"/>
                    </a:cubicBezTo>
                    <a:cubicBezTo>
                      <a:pt x="222" y="337"/>
                      <a:pt x="225" y="338"/>
                      <a:pt x="225" y="338"/>
                    </a:cubicBezTo>
                    <a:cubicBezTo>
                      <a:pt x="222" y="343"/>
                      <a:pt x="222" y="343"/>
                      <a:pt x="222" y="343"/>
                    </a:cubicBezTo>
                    <a:cubicBezTo>
                      <a:pt x="222" y="343"/>
                      <a:pt x="227" y="343"/>
                      <a:pt x="229" y="343"/>
                    </a:cubicBezTo>
                    <a:cubicBezTo>
                      <a:pt x="232" y="343"/>
                      <a:pt x="232" y="346"/>
                      <a:pt x="235" y="343"/>
                    </a:cubicBezTo>
                    <a:cubicBezTo>
                      <a:pt x="238" y="340"/>
                      <a:pt x="238" y="340"/>
                      <a:pt x="241" y="340"/>
                    </a:cubicBezTo>
                    <a:cubicBezTo>
                      <a:pt x="244" y="339"/>
                      <a:pt x="249" y="338"/>
                      <a:pt x="250" y="339"/>
                    </a:cubicBezTo>
                    <a:cubicBezTo>
                      <a:pt x="251" y="339"/>
                      <a:pt x="254" y="339"/>
                      <a:pt x="255" y="339"/>
                    </a:cubicBezTo>
                    <a:cubicBezTo>
                      <a:pt x="256" y="339"/>
                      <a:pt x="263" y="344"/>
                      <a:pt x="264" y="343"/>
                    </a:cubicBezTo>
                    <a:cubicBezTo>
                      <a:pt x="265" y="342"/>
                      <a:pt x="273" y="343"/>
                      <a:pt x="273" y="343"/>
                    </a:cubicBezTo>
                    <a:cubicBezTo>
                      <a:pt x="273" y="343"/>
                      <a:pt x="252" y="362"/>
                      <a:pt x="208" y="363"/>
                    </a:cubicBezTo>
                    <a:cubicBezTo>
                      <a:pt x="208" y="363"/>
                      <a:pt x="307" y="368"/>
                      <a:pt x="363" y="271"/>
                    </a:cubicBezTo>
                    <a:cubicBezTo>
                      <a:pt x="419" y="174"/>
                      <a:pt x="380" y="49"/>
                      <a:pt x="252" y="6"/>
                    </a:cubicBezTo>
                    <a:cubicBezTo>
                      <a:pt x="252" y="6"/>
                      <a:pt x="348" y="41"/>
                      <a:pt x="373" y="133"/>
                    </a:cubicBezTo>
                    <a:cubicBezTo>
                      <a:pt x="372" y="134"/>
                      <a:pt x="372" y="134"/>
                      <a:pt x="372" y="134"/>
                    </a:cubicBezTo>
                    <a:cubicBezTo>
                      <a:pt x="370" y="132"/>
                      <a:pt x="370" y="133"/>
                      <a:pt x="368" y="129"/>
                    </a:cubicBezTo>
                    <a:cubicBezTo>
                      <a:pt x="366" y="125"/>
                      <a:pt x="367" y="125"/>
                      <a:pt x="366" y="122"/>
                    </a:cubicBezTo>
                    <a:cubicBezTo>
                      <a:pt x="364" y="119"/>
                      <a:pt x="364" y="122"/>
                      <a:pt x="362" y="119"/>
                    </a:cubicBezTo>
                    <a:cubicBezTo>
                      <a:pt x="360" y="116"/>
                      <a:pt x="360" y="116"/>
                      <a:pt x="358" y="114"/>
                    </a:cubicBezTo>
                    <a:cubicBezTo>
                      <a:pt x="356" y="113"/>
                      <a:pt x="354" y="107"/>
                      <a:pt x="353" y="105"/>
                    </a:cubicBezTo>
                    <a:cubicBezTo>
                      <a:pt x="352" y="104"/>
                      <a:pt x="348" y="103"/>
                      <a:pt x="346" y="103"/>
                    </a:cubicBezTo>
                    <a:cubicBezTo>
                      <a:pt x="345" y="102"/>
                      <a:pt x="345" y="100"/>
                      <a:pt x="345" y="102"/>
                    </a:cubicBezTo>
                    <a:cubicBezTo>
                      <a:pt x="344" y="104"/>
                      <a:pt x="347" y="108"/>
                      <a:pt x="347" y="108"/>
                    </a:cubicBezTo>
                    <a:cubicBezTo>
                      <a:pt x="347" y="115"/>
                      <a:pt x="347" y="115"/>
                      <a:pt x="347" y="115"/>
                    </a:cubicBezTo>
                    <a:cubicBezTo>
                      <a:pt x="347" y="115"/>
                      <a:pt x="350" y="121"/>
                      <a:pt x="350" y="123"/>
                    </a:cubicBezTo>
                    <a:cubicBezTo>
                      <a:pt x="350" y="125"/>
                      <a:pt x="348" y="129"/>
                      <a:pt x="348" y="129"/>
                    </a:cubicBezTo>
                    <a:cubicBezTo>
                      <a:pt x="348" y="129"/>
                      <a:pt x="347" y="134"/>
                      <a:pt x="345" y="135"/>
                    </a:cubicBezTo>
                    <a:cubicBezTo>
                      <a:pt x="343" y="136"/>
                      <a:pt x="333" y="138"/>
                      <a:pt x="333" y="138"/>
                    </a:cubicBezTo>
                    <a:cubicBezTo>
                      <a:pt x="333" y="138"/>
                      <a:pt x="330" y="134"/>
                      <a:pt x="329" y="131"/>
                    </a:cubicBezTo>
                    <a:cubicBezTo>
                      <a:pt x="327" y="128"/>
                      <a:pt x="322" y="128"/>
                      <a:pt x="321" y="126"/>
                    </a:cubicBezTo>
                    <a:cubicBezTo>
                      <a:pt x="320" y="125"/>
                      <a:pt x="322" y="122"/>
                      <a:pt x="319" y="119"/>
                    </a:cubicBezTo>
                    <a:cubicBezTo>
                      <a:pt x="317" y="116"/>
                      <a:pt x="319" y="116"/>
                      <a:pt x="316" y="113"/>
                    </a:cubicBezTo>
                    <a:cubicBezTo>
                      <a:pt x="313" y="110"/>
                      <a:pt x="313" y="110"/>
                      <a:pt x="313" y="110"/>
                    </a:cubicBezTo>
                    <a:cubicBezTo>
                      <a:pt x="313" y="110"/>
                      <a:pt x="305" y="108"/>
                      <a:pt x="307" y="112"/>
                    </a:cubicBezTo>
                    <a:cubicBezTo>
                      <a:pt x="310" y="116"/>
                      <a:pt x="307" y="121"/>
                      <a:pt x="309" y="122"/>
                    </a:cubicBezTo>
                    <a:cubicBezTo>
                      <a:pt x="311" y="122"/>
                      <a:pt x="313" y="120"/>
                      <a:pt x="314" y="124"/>
                    </a:cubicBezTo>
                    <a:cubicBezTo>
                      <a:pt x="316" y="128"/>
                      <a:pt x="316" y="130"/>
                      <a:pt x="318" y="131"/>
                    </a:cubicBezTo>
                    <a:cubicBezTo>
                      <a:pt x="319" y="132"/>
                      <a:pt x="319" y="138"/>
                      <a:pt x="321" y="138"/>
                    </a:cubicBezTo>
                    <a:cubicBezTo>
                      <a:pt x="323" y="139"/>
                      <a:pt x="327" y="138"/>
                      <a:pt x="327" y="140"/>
                    </a:cubicBezTo>
                    <a:cubicBezTo>
                      <a:pt x="327" y="143"/>
                      <a:pt x="324" y="146"/>
                      <a:pt x="327" y="146"/>
                    </a:cubicBezTo>
                    <a:cubicBezTo>
                      <a:pt x="330" y="147"/>
                      <a:pt x="330" y="149"/>
                      <a:pt x="332" y="148"/>
                    </a:cubicBezTo>
                    <a:cubicBezTo>
                      <a:pt x="334" y="148"/>
                      <a:pt x="333" y="149"/>
                      <a:pt x="336" y="147"/>
                    </a:cubicBezTo>
                    <a:cubicBezTo>
                      <a:pt x="339" y="146"/>
                      <a:pt x="342" y="146"/>
                      <a:pt x="342" y="146"/>
                    </a:cubicBezTo>
                    <a:cubicBezTo>
                      <a:pt x="342" y="146"/>
                      <a:pt x="346" y="149"/>
                      <a:pt x="346" y="150"/>
                    </a:cubicBezTo>
                    <a:cubicBezTo>
                      <a:pt x="346" y="152"/>
                      <a:pt x="345" y="159"/>
                      <a:pt x="345" y="159"/>
                    </a:cubicBezTo>
                    <a:cubicBezTo>
                      <a:pt x="341" y="166"/>
                      <a:pt x="341" y="166"/>
                      <a:pt x="341" y="166"/>
                    </a:cubicBezTo>
                    <a:cubicBezTo>
                      <a:pt x="341" y="166"/>
                      <a:pt x="342" y="179"/>
                      <a:pt x="339" y="179"/>
                    </a:cubicBezTo>
                    <a:cubicBezTo>
                      <a:pt x="337" y="179"/>
                      <a:pt x="335" y="185"/>
                      <a:pt x="333" y="185"/>
                    </a:cubicBezTo>
                    <a:cubicBezTo>
                      <a:pt x="332" y="186"/>
                      <a:pt x="332" y="195"/>
                      <a:pt x="332" y="195"/>
                    </a:cubicBezTo>
                    <a:cubicBezTo>
                      <a:pt x="328" y="199"/>
                      <a:pt x="328" y="199"/>
                      <a:pt x="328" y="199"/>
                    </a:cubicBezTo>
                    <a:cubicBezTo>
                      <a:pt x="328" y="199"/>
                      <a:pt x="327" y="206"/>
                      <a:pt x="328" y="208"/>
                    </a:cubicBezTo>
                    <a:cubicBezTo>
                      <a:pt x="328" y="209"/>
                      <a:pt x="329" y="216"/>
                      <a:pt x="328" y="220"/>
                    </a:cubicBezTo>
                    <a:cubicBezTo>
                      <a:pt x="327" y="223"/>
                      <a:pt x="323" y="226"/>
                      <a:pt x="323" y="226"/>
                    </a:cubicBezTo>
                    <a:cubicBezTo>
                      <a:pt x="323" y="226"/>
                      <a:pt x="329" y="232"/>
                      <a:pt x="326" y="233"/>
                    </a:cubicBezTo>
                    <a:cubicBezTo>
                      <a:pt x="322" y="234"/>
                      <a:pt x="319" y="239"/>
                      <a:pt x="318" y="241"/>
                    </a:cubicBezTo>
                    <a:cubicBezTo>
                      <a:pt x="317" y="242"/>
                      <a:pt x="318" y="244"/>
                      <a:pt x="316" y="245"/>
                    </a:cubicBezTo>
                    <a:cubicBezTo>
                      <a:pt x="313" y="245"/>
                      <a:pt x="310" y="246"/>
                      <a:pt x="310" y="247"/>
                    </a:cubicBezTo>
                    <a:cubicBezTo>
                      <a:pt x="310" y="248"/>
                      <a:pt x="310" y="253"/>
                      <a:pt x="310" y="253"/>
                    </a:cubicBezTo>
                    <a:cubicBezTo>
                      <a:pt x="303" y="263"/>
                      <a:pt x="303" y="263"/>
                      <a:pt x="303" y="263"/>
                    </a:cubicBezTo>
                    <a:cubicBezTo>
                      <a:pt x="295" y="270"/>
                      <a:pt x="295" y="270"/>
                      <a:pt x="295" y="270"/>
                    </a:cubicBezTo>
                    <a:cubicBezTo>
                      <a:pt x="295" y="270"/>
                      <a:pt x="295" y="275"/>
                      <a:pt x="293" y="275"/>
                    </a:cubicBezTo>
                    <a:cubicBezTo>
                      <a:pt x="290" y="276"/>
                      <a:pt x="282" y="279"/>
                      <a:pt x="280" y="280"/>
                    </a:cubicBezTo>
                    <a:cubicBezTo>
                      <a:pt x="279" y="282"/>
                      <a:pt x="273" y="285"/>
                      <a:pt x="271" y="285"/>
                    </a:cubicBezTo>
                    <a:cubicBezTo>
                      <a:pt x="268" y="285"/>
                      <a:pt x="272" y="291"/>
                      <a:pt x="268" y="285"/>
                    </a:cubicBezTo>
                    <a:cubicBezTo>
                      <a:pt x="265" y="279"/>
                      <a:pt x="268" y="282"/>
                      <a:pt x="265" y="276"/>
                    </a:cubicBezTo>
                    <a:cubicBezTo>
                      <a:pt x="262" y="269"/>
                      <a:pt x="262" y="274"/>
                      <a:pt x="262" y="269"/>
                    </a:cubicBezTo>
                    <a:cubicBezTo>
                      <a:pt x="262" y="264"/>
                      <a:pt x="262" y="268"/>
                      <a:pt x="262" y="264"/>
                    </a:cubicBezTo>
                    <a:cubicBezTo>
                      <a:pt x="261" y="259"/>
                      <a:pt x="263" y="262"/>
                      <a:pt x="260" y="257"/>
                    </a:cubicBezTo>
                    <a:cubicBezTo>
                      <a:pt x="258" y="251"/>
                      <a:pt x="258" y="253"/>
                      <a:pt x="255" y="250"/>
                    </a:cubicBezTo>
                    <a:cubicBezTo>
                      <a:pt x="251" y="246"/>
                      <a:pt x="249" y="250"/>
                      <a:pt x="251" y="244"/>
                    </a:cubicBezTo>
                    <a:cubicBezTo>
                      <a:pt x="253" y="238"/>
                      <a:pt x="252" y="244"/>
                      <a:pt x="253" y="238"/>
                    </a:cubicBezTo>
                    <a:cubicBezTo>
                      <a:pt x="254" y="233"/>
                      <a:pt x="253" y="232"/>
                      <a:pt x="256" y="229"/>
                    </a:cubicBezTo>
                    <a:cubicBezTo>
                      <a:pt x="259" y="227"/>
                      <a:pt x="262" y="226"/>
                      <a:pt x="262" y="223"/>
                    </a:cubicBezTo>
                    <a:cubicBezTo>
                      <a:pt x="262" y="220"/>
                      <a:pt x="262" y="218"/>
                      <a:pt x="261" y="216"/>
                    </a:cubicBezTo>
                    <a:cubicBezTo>
                      <a:pt x="260" y="214"/>
                      <a:pt x="256" y="211"/>
                      <a:pt x="256" y="209"/>
                    </a:cubicBezTo>
                    <a:cubicBezTo>
                      <a:pt x="256" y="208"/>
                      <a:pt x="256" y="209"/>
                      <a:pt x="253" y="205"/>
                    </a:cubicBezTo>
                    <a:cubicBezTo>
                      <a:pt x="250" y="201"/>
                      <a:pt x="249" y="199"/>
                      <a:pt x="249" y="199"/>
                    </a:cubicBezTo>
                    <a:cubicBezTo>
                      <a:pt x="249" y="199"/>
                      <a:pt x="248" y="190"/>
                      <a:pt x="248" y="187"/>
                    </a:cubicBezTo>
                    <a:cubicBezTo>
                      <a:pt x="248" y="183"/>
                      <a:pt x="247" y="189"/>
                      <a:pt x="248" y="183"/>
                    </a:cubicBezTo>
                    <a:cubicBezTo>
                      <a:pt x="249" y="178"/>
                      <a:pt x="250" y="174"/>
                      <a:pt x="250" y="174"/>
                    </a:cubicBezTo>
                    <a:cubicBezTo>
                      <a:pt x="250" y="174"/>
                      <a:pt x="243" y="170"/>
                      <a:pt x="241" y="170"/>
                    </a:cubicBezTo>
                    <a:cubicBezTo>
                      <a:pt x="238" y="171"/>
                      <a:pt x="238" y="175"/>
                      <a:pt x="235" y="172"/>
                    </a:cubicBezTo>
                    <a:cubicBezTo>
                      <a:pt x="231" y="169"/>
                      <a:pt x="232" y="167"/>
                      <a:pt x="230" y="166"/>
                    </a:cubicBezTo>
                    <a:cubicBezTo>
                      <a:pt x="229" y="165"/>
                      <a:pt x="226" y="164"/>
                      <a:pt x="224" y="166"/>
                    </a:cubicBezTo>
                    <a:cubicBezTo>
                      <a:pt x="222" y="168"/>
                      <a:pt x="218" y="168"/>
                      <a:pt x="214" y="170"/>
                    </a:cubicBezTo>
                    <a:cubicBezTo>
                      <a:pt x="210" y="171"/>
                      <a:pt x="209" y="171"/>
                      <a:pt x="203" y="171"/>
                    </a:cubicBezTo>
                    <a:cubicBezTo>
                      <a:pt x="198" y="171"/>
                      <a:pt x="192" y="173"/>
                      <a:pt x="188" y="170"/>
                    </a:cubicBezTo>
                    <a:cubicBezTo>
                      <a:pt x="185" y="168"/>
                      <a:pt x="184" y="171"/>
                      <a:pt x="182" y="167"/>
                    </a:cubicBezTo>
                    <a:cubicBezTo>
                      <a:pt x="181" y="163"/>
                      <a:pt x="182" y="163"/>
                      <a:pt x="179" y="161"/>
                    </a:cubicBezTo>
                    <a:cubicBezTo>
                      <a:pt x="175" y="159"/>
                      <a:pt x="174" y="161"/>
                      <a:pt x="173" y="157"/>
                    </a:cubicBezTo>
                    <a:cubicBezTo>
                      <a:pt x="173" y="153"/>
                      <a:pt x="175" y="154"/>
                      <a:pt x="172" y="150"/>
                    </a:cubicBezTo>
                    <a:cubicBezTo>
                      <a:pt x="169" y="147"/>
                      <a:pt x="174" y="152"/>
                      <a:pt x="169" y="147"/>
                    </a:cubicBezTo>
                    <a:cubicBezTo>
                      <a:pt x="164" y="142"/>
                      <a:pt x="163" y="146"/>
                      <a:pt x="164" y="142"/>
                    </a:cubicBezTo>
                    <a:cubicBezTo>
                      <a:pt x="166" y="137"/>
                      <a:pt x="167" y="140"/>
                      <a:pt x="167" y="135"/>
                    </a:cubicBezTo>
                    <a:cubicBezTo>
                      <a:pt x="167" y="130"/>
                      <a:pt x="175" y="137"/>
                      <a:pt x="170" y="127"/>
                    </a:cubicBezTo>
                    <a:cubicBezTo>
                      <a:pt x="166" y="116"/>
                      <a:pt x="165" y="119"/>
                      <a:pt x="169" y="111"/>
                    </a:cubicBezTo>
                    <a:cubicBezTo>
                      <a:pt x="173" y="103"/>
                      <a:pt x="179" y="101"/>
                      <a:pt x="180" y="99"/>
                    </a:cubicBezTo>
                    <a:cubicBezTo>
                      <a:pt x="181" y="97"/>
                      <a:pt x="182" y="93"/>
                      <a:pt x="184" y="92"/>
                    </a:cubicBezTo>
                    <a:cubicBezTo>
                      <a:pt x="186" y="90"/>
                      <a:pt x="185" y="89"/>
                      <a:pt x="188" y="90"/>
                    </a:cubicBezTo>
                    <a:cubicBezTo>
                      <a:pt x="192" y="90"/>
                      <a:pt x="197" y="88"/>
                      <a:pt x="199" y="86"/>
                    </a:cubicBezTo>
                    <a:cubicBezTo>
                      <a:pt x="202" y="83"/>
                      <a:pt x="205" y="79"/>
                      <a:pt x="207" y="79"/>
                    </a:cubicBezTo>
                    <a:cubicBezTo>
                      <a:pt x="209" y="78"/>
                      <a:pt x="208" y="79"/>
                      <a:pt x="212" y="78"/>
                    </a:cubicBezTo>
                    <a:cubicBezTo>
                      <a:pt x="215" y="78"/>
                      <a:pt x="216" y="77"/>
                      <a:pt x="219" y="77"/>
                    </a:cubicBezTo>
                    <a:cubicBezTo>
                      <a:pt x="221" y="77"/>
                      <a:pt x="216" y="78"/>
                      <a:pt x="223" y="77"/>
                    </a:cubicBezTo>
                    <a:cubicBezTo>
                      <a:pt x="231" y="75"/>
                      <a:pt x="229" y="75"/>
                      <a:pt x="231" y="75"/>
                    </a:cubicBezTo>
                    <a:cubicBezTo>
                      <a:pt x="232" y="75"/>
                      <a:pt x="232" y="76"/>
                      <a:pt x="235" y="76"/>
                    </a:cubicBezTo>
                    <a:cubicBezTo>
                      <a:pt x="238" y="77"/>
                      <a:pt x="237" y="70"/>
                      <a:pt x="238" y="77"/>
                    </a:cubicBezTo>
                    <a:cubicBezTo>
                      <a:pt x="238" y="83"/>
                      <a:pt x="235" y="86"/>
                      <a:pt x="240" y="87"/>
                    </a:cubicBezTo>
                    <a:cubicBezTo>
                      <a:pt x="245" y="87"/>
                      <a:pt x="240" y="87"/>
                      <a:pt x="245" y="87"/>
                    </a:cubicBezTo>
                    <a:cubicBezTo>
                      <a:pt x="250" y="87"/>
                      <a:pt x="249" y="88"/>
                      <a:pt x="252" y="89"/>
                    </a:cubicBezTo>
                    <a:cubicBezTo>
                      <a:pt x="254" y="90"/>
                      <a:pt x="256" y="92"/>
                      <a:pt x="259" y="92"/>
                    </a:cubicBezTo>
                    <a:cubicBezTo>
                      <a:pt x="263" y="92"/>
                      <a:pt x="258" y="98"/>
                      <a:pt x="263" y="92"/>
                    </a:cubicBezTo>
                    <a:cubicBezTo>
                      <a:pt x="269" y="87"/>
                      <a:pt x="259" y="86"/>
                      <a:pt x="269" y="87"/>
                    </a:cubicBezTo>
                    <a:cubicBezTo>
                      <a:pt x="279" y="87"/>
                      <a:pt x="280" y="90"/>
                      <a:pt x="282" y="89"/>
                    </a:cubicBezTo>
                    <a:cubicBezTo>
                      <a:pt x="283" y="88"/>
                      <a:pt x="284" y="90"/>
                      <a:pt x="288" y="87"/>
                    </a:cubicBezTo>
                    <a:cubicBezTo>
                      <a:pt x="292" y="85"/>
                      <a:pt x="293" y="85"/>
                      <a:pt x="295" y="86"/>
                    </a:cubicBezTo>
                    <a:cubicBezTo>
                      <a:pt x="296" y="87"/>
                      <a:pt x="296" y="91"/>
                      <a:pt x="298" y="87"/>
                    </a:cubicBezTo>
                    <a:cubicBezTo>
                      <a:pt x="300" y="83"/>
                      <a:pt x="303" y="84"/>
                      <a:pt x="298" y="82"/>
                    </a:cubicBezTo>
                    <a:cubicBezTo>
                      <a:pt x="293" y="79"/>
                      <a:pt x="291" y="82"/>
                      <a:pt x="290" y="79"/>
                    </a:cubicBezTo>
                    <a:cubicBezTo>
                      <a:pt x="289" y="75"/>
                      <a:pt x="295" y="76"/>
                      <a:pt x="289" y="75"/>
                    </a:cubicBezTo>
                    <a:cubicBezTo>
                      <a:pt x="284" y="75"/>
                      <a:pt x="285" y="75"/>
                      <a:pt x="281" y="73"/>
                    </a:cubicBezTo>
                    <a:cubicBezTo>
                      <a:pt x="277" y="72"/>
                      <a:pt x="274" y="77"/>
                      <a:pt x="272" y="73"/>
                    </a:cubicBezTo>
                    <a:cubicBezTo>
                      <a:pt x="271" y="69"/>
                      <a:pt x="264" y="76"/>
                      <a:pt x="271" y="69"/>
                    </a:cubicBezTo>
                    <a:cubicBezTo>
                      <a:pt x="278" y="63"/>
                      <a:pt x="275" y="60"/>
                      <a:pt x="280" y="62"/>
                    </a:cubicBezTo>
                    <a:cubicBezTo>
                      <a:pt x="285" y="63"/>
                      <a:pt x="283" y="67"/>
                      <a:pt x="286" y="65"/>
                    </a:cubicBezTo>
                    <a:cubicBezTo>
                      <a:pt x="289" y="62"/>
                      <a:pt x="295" y="60"/>
                      <a:pt x="289" y="57"/>
                    </a:cubicBezTo>
                    <a:cubicBezTo>
                      <a:pt x="284" y="53"/>
                      <a:pt x="288" y="54"/>
                      <a:pt x="282" y="52"/>
                    </a:cubicBezTo>
                    <a:cubicBezTo>
                      <a:pt x="277" y="49"/>
                      <a:pt x="271" y="62"/>
                      <a:pt x="269" y="60"/>
                    </a:cubicBezTo>
                    <a:cubicBezTo>
                      <a:pt x="266" y="58"/>
                      <a:pt x="265" y="57"/>
                      <a:pt x="263" y="58"/>
                    </a:cubicBezTo>
                    <a:cubicBezTo>
                      <a:pt x="262" y="59"/>
                      <a:pt x="262" y="63"/>
                      <a:pt x="261" y="67"/>
                    </a:cubicBezTo>
                    <a:cubicBezTo>
                      <a:pt x="261" y="70"/>
                      <a:pt x="264" y="71"/>
                      <a:pt x="259" y="69"/>
                    </a:cubicBezTo>
                    <a:cubicBezTo>
                      <a:pt x="253" y="66"/>
                      <a:pt x="265" y="67"/>
                      <a:pt x="252" y="63"/>
                    </a:cubicBezTo>
                    <a:cubicBezTo>
                      <a:pt x="240" y="58"/>
                      <a:pt x="235" y="59"/>
                      <a:pt x="234" y="61"/>
                    </a:cubicBezTo>
                    <a:cubicBezTo>
                      <a:pt x="232" y="63"/>
                      <a:pt x="229" y="62"/>
                      <a:pt x="228" y="63"/>
                    </a:cubicBezTo>
                    <a:cubicBezTo>
                      <a:pt x="227" y="65"/>
                      <a:pt x="232" y="68"/>
                      <a:pt x="227" y="65"/>
                    </a:cubicBezTo>
                    <a:cubicBezTo>
                      <a:pt x="222" y="62"/>
                      <a:pt x="217" y="66"/>
                      <a:pt x="217" y="66"/>
                    </a:cubicBezTo>
                    <a:cubicBezTo>
                      <a:pt x="217" y="66"/>
                      <a:pt x="215" y="66"/>
                      <a:pt x="213" y="67"/>
                    </a:cubicBezTo>
                    <a:cubicBezTo>
                      <a:pt x="211" y="69"/>
                      <a:pt x="206" y="70"/>
                      <a:pt x="204" y="69"/>
                    </a:cubicBezTo>
                    <a:cubicBezTo>
                      <a:pt x="201" y="69"/>
                      <a:pt x="196" y="70"/>
                      <a:pt x="200" y="64"/>
                    </a:cubicBezTo>
                    <a:cubicBezTo>
                      <a:pt x="205" y="58"/>
                      <a:pt x="202" y="62"/>
                      <a:pt x="209" y="59"/>
                    </a:cubicBezTo>
                    <a:cubicBezTo>
                      <a:pt x="216" y="56"/>
                      <a:pt x="227" y="55"/>
                      <a:pt x="218" y="53"/>
                    </a:cubicBezTo>
                    <a:cubicBezTo>
                      <a:pt x="208" y="51"/>
                      <a:pt x="223" y="51"/>
                      <a:pt x="210" y="45"/>
                    </a:cubicBezTo>
                    <a:cubicBezTo>
                      <a:pt x="198" y="39"/>
                      <a:pt x="197" y="47"/>
                      <a:pt x="198" y="39"/>
                    </a:cubicBezTo>
                    <a:cubicBezTo>
                      <a:pt x="198" y="31"/>
                      <a:pt x="197" y="30"/>
                      <a:pt x="194" y="31"/>
                    </a:cubicBezTo>
                    <a:cubicBezTo>
                      <a:pt x="192" y="31"/>
                      <a:pt x="184" y="33"/>
                      <a:pt x="181" y="33"/>
                    </a:cubicBezTo>
                    <a:cubicBezTo>
                      <a:pt x="178" y="34"/>
                      <a:pt x="182" y="36"/>
                      <a:pt x="176" y="33"/>
                    </a:cubicBezTo>
                    <a:cubicBezTo>
                      <a:pt x="170" y="30"/>
                      <a:pt x="168" y="35"/>
                      <a:pt x="170" y="30"/>
                    </a:cubicBezTo>
                    <a:cubicBezTo>
                      <a:pt x="173" y="24"/>
                      <a:pt x="173" y="24"/>
                      <a:pt x="176" y="21"/>
                    </a:cubicBezTo>
                    <a:cubicBezTo>
                      <a:pt x="180" y="18"/>
                      <a:pt x="179" y="6"/>
                      <a:pt x="188" y="11"/>
                    </a:cubicBezTo>
                    <a:cubicBezTo>
                      <a:pt x="196" y="15"/>
                      <a:pt x="193" y="14"/>
                      <a:pt x="200" y="14"/>
                    </a:cubicBezTo>
                    <a:cubicBezTo>
                      <a:pt x="206" y="15"/>
                      <a:pt x="209" y="13"/>
                      <a:pt x="209" y="12"/>
                    </a:cubicBezTo>
                    <a:cubicBezTo>
                      <a:pt x="209" y="11"/>
                      <a:pt x="202" y="7"/>
                      <a:pt x="202" y="7"/>
                    </a:cubicBezTo>
                    <a:cubicBezTo>
                      <a:pt x="202" y="7"/>
                      <a:pt x="199" y="8"/>
                      <a:pt x="200" y="6"/>
                    </a:cubicBezTo>
                    <a:cubicBezTo>
                      <a:pt x="201" y="5"/>
                      <a:pt x="203" y="3"/>
                      <a:pt x="203" y="3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76" y="0"/>
                      <a:pt x="170" y="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45" name="Freeform 41"/>
            <p:cNvSpPr>
              <a:spLocks noEditPoints="1"/>
            </p:cNvSpPr>
            <p:nvPr/>
          </p:nvSpPr>
          <p:spPr bwMode="auto">
            <a:xfrm>
              <a:off x="10753801" y="3177635"/>
              <a:ext cx="631605" cy="414945"/>
            </a:xfrm>
            <a:custGeom>
              <a:avLst/>
              <a:gdLst>
                <a:gd name="T0" fmla="*/ 332 w 349"/>
                <a:gd name="T1" fmla="*/ 51 h 229"/>
                <a:gd name="T2" fmla="*/ 259 w 349"/>
                <a:gd name="T3" fmla="*/ 0 h 229"/>
                <a:gd name="T4" fmla="*/ 169 w 349"/>
                <a:gd name="T5" fmla="*/ 224 h 229"/>
                <a:gd name="T6" fmla="*/ 269 w 349"/>
                <a:gd name="T7" fmla="*/ 133 h 229"/>
                <a:gd name="T8" fmla="*/ 332 w 349"/>
                <a:gd name="T9" fmla="*/ 51 h 229"/>
                <a:gd name="T10" fmla="*/ 139 w 349"/>
                <a:gd name="T11" fmla="*/ 41 h 229"/>
                <a:gd name="T12" fmla="*/ 154 w 349"/>
                <a:gd name="T13" fmla="*/ 56 h 229"/>
                <a:gd name="T14" fmla="*/ 139 w 349"/>
                <a:gd name="T15" fmla="*/ 71 h 229"/>
                <a:gd name="T16" fmla="*/ 124 w 349"/>
                <a:gd name="T17" fmla="*/ 56 h 229"/>
                <a:gd name="T18" fmla="*/ 139 w 349"/>
                <a:gd name="T19" fmla="*/ 41 h 229"/>
                <a:gd name="T20" fmla="*/ 104 w 349"/>
                <a:gd name="T21" fmla="*/ 101 h 229"/>
                <a:gd name="T22" fmla="*/ 124 w 349"/>
                <a:gd name="T23" fmla="*/ 81 h 229"/>
                <a:gd name="T24" fmla="*/ 144 w 349"/>
                <a:gd name="T25" fmla="*/ 101 h 229"/>
                <a:gd name="T26" fmla="*/ 124 w 349"/>
                <a:gd name="T27" fmla="*/ 121 h 229"/>
                <a:gd name="T28" fmla="*/ 104 w 349"/>
                <a:gd name="T29" fmla="*/ 101 h 229"/>
                <a:gd name="T30" fmla="*/ 138 w 349"/>
                <a:gd name="T31" fmla="*/ 174 h 229"/>
                <a:gd name="T32" fmla="*/ 115 w 349"/>
                <a:gd name="T33" fmla="*/ 151 h 229"/>
                <a:gd name="T34" fmla="*/ 138 w 349"/>
                <a:gd name="T35" fmla="*/ 128 h 229"/>
                <a:gd name="T36" fmla="*/ 161 w 349"/>
                <a:gd name="T37" fmla="*/ 151 h 229"/>
                <a:gd name="T38" fmla="*/ 138 w 349"/>
                <a:gd name="T39" fmla="*/ 174 h 229"/>
                <a:gd name="T40" fmla="*/ 180 w 349"/>
                <a:gd name="T41" fmla="*/ 213 h 229"/>
                <a:gd name="T42" fmla="*/ 155 w 349"/>
                <a:gd name="T43" fmla="*/ 188 h 229"/>
                <a:gd name="T44" fmla="*/ 180 w 349"/>
                <a:gd name="T45" fmla="*/ 163 h 229"/>
                <a:gd name="T46" fmla="*/ 204 w 349"/>
                <a:gd name="T47" fmla="*/ 188 h 229"/>
                <a:gd name="T48" fmla="*/ 180 w 349"/>
                <a:gd name="T49" fmla="*/ 213 h 229"/>
                <a:gd name="T50" fmla="*/ 281 w 349"/>
                <a:gd name="T51" fmla="*/ 98 h 229"/>
                <a:gd name="T52" fmla="*/ 251 w 349"/>
                <a:gd name="T53" fmla="*/ 68 h 229"/>
                <a:gd name="T54" fmla="*/ 281 w 349"/>
                <a:gd name="T55" fmla="*/ 38 h 229"/>
                <a:gd name="T56" fmla="*/ 311 w 349"/>
                <a:gd name="T57" fmla="*/ 68 h 229"/>
                <a:gd name="T58" fmla="*/ 281 w 349"/>
                <a:gd name="T59" fmla="*/ 9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29">
                  <a:moveTo>
                    <a:pt x="332" y="51"/>
                  </a:moveTo>
                  <a:cubicBezTo>
                    <a:pt x="316" y="6"/>
                    <a:pt x="259" y="0"/>
                    <a:pt x="259" y="0"/>
                  </a:cubicBezTo>
                  <a:cubicBezTo>
                    <a:pt x="0" y="4"/>
                    <a:pt x="102" y="219"/>
                    <a:pt x="169" y="224"/>
                  </a:cubicBezTo>
                  <a:cubicBezTo>
                    <a:pt x="236" y="229"/>
                    <a:pt x="226" y="149"/>
                    <a:pt x="269" y="133"/>
                  </a:cubicBezTo>
                  <a:cubicBezTo>
                    <a:pt x="311" y="116"/>
                    <a:pt x="349" y="96"/>
                    <a:pt x="332" y="51"/>
                  </a:cubicBezTo>
                  <a:close/>
                  <a:moveTo>
                    <a:pt x="139" y="41"/>
                  </a:moveTo>
                  <a:cubicBezTo>
                    <a:pt x="148" y="41"/>
                    <a:pt x="154" y="48"/>
                    <a:pt x="154" y="56"/>
                  </a:cubicBezTo>
                  <a:cubicBezTo>
                    <a:pt x="154" y="64"/>
                    <a:pt x="148" y="71"/>
                    <a:pt x="139" y="71"/>
                  </a:cubicBezTo>
                  <a:cubicBezTo>
                    <a:pt x="131" y="71"/>
                    <a:pt x="124" y="64"/>
                    <a:pt x="124" y="56"/>
                  </a:cubicBezTo>
                  <a:cubicBezTo>
                    <a:pt x="124" y="48"/>
                    <a:pt x="131" y="41"/>
                    <a:pt x="139" y="41"/>
                  </a:cubicBezTo>
                  <a:close/>
                  <a:moveTo>
                    <a:pt x="104" y="101"/>
                  </a:moveTo>
                  <a:cubicBezTo>
                    <a:pt x="104" y="90"/>
                    <a:pt x="113" y="81"/>
                    <a:pt x="124" y="81"/>
                  </a:cubicBezTo>
                  <a:cubicBezTo>
                    <a:pt x="135" y="81"/>
                    <a:pt x="144" y="90"/>
                    <a:pt x="144" y="101"/>
                  </a:cubicBezTo>
                  <a:cubicBezTo>
                    <a:pt x="144" y="112"/>
                    <a:pt x="135" y="121"/>
                    <a:pt x="124" y="121"/>
                  </a:cubicBezTo>
                  <a:cubicBezTo>
                    <a:pt x="113" y="121"/>
                    <a:pt x="104" y="112"/>
                    <a:pt x="104" y="101"/>
                  </a:cubicBezTo>
                  <a:close/>
                  <a:moveTo>
                    <a:pt x="138" y="174"/>
                  </a:moveTo>
                  <a:cubicBezTo>
                    <a:pt x="126" y="174"/>
                    <a:pt x="115" y="163"/>
                    <a:pt x="115" y="151"/>
                  </a:cubicBezTo>
                  <a:cubicBezTo>
                    <a:pt x="115" y="138"/>
                    <a:pt x="126" y="128"/>
                    <a:pt x="138" y="128"/>
                  </a:cubicBezTo>
                  <a:cubicBezTo>
                    <a:pt x="151" y="128"/>
                    <a:pt x="161" y="138"/>
                    <a:pt x="161" y="151"/>
                  </a:cubicBezTo>
                  <a:cubicBezTo>
                    <a:pt x="161" y="163"/>
                    <a:pt x="151" y="174"/>
                    <a:pt x="138" y="174"/>
                  </a:cubicBezTo>
                  <a:close/>
                  <a:moveTo>
                    <a:pt x="180" y="213"/>
                  </a:moveTo>
                  <a:cubicBezTo>
                    <a:pt x="166" y="213"/>
                    <a:pt x="155" y="202"/>
                    <a:pt x="155" y="188"/>
                  </a:cubicBezTo>
                  <a:cubicBezTo>
                    <a:pt x="155" y="174"/>
                    <a:pt x="166" y="163"/>
                    <a:pt x="180" y="163"/>
                  </a:cubicBezTo>
                  <a:cubicBezTo>
                    <a:pt x="193" y="163"/>
                    <a:pt x="204" y="174"/>
                    <a:pt x="204" y="188"/>
                  </a:cubicBezTo>
                  <a:cubicBezTo>
                    <a:pt x="204" y="202"/>
                    <a:pt x="193" y="213"/>
                    <a:pt x="180" y="213"/>
                  </a:cubicBezTo>
                  <a:close/>
                  <a:moveTo>
                    <a:pt x="281" y="98"/>
                  </a:moveTo>
                  <a:cubicBezTo>
                    <a:pt x="265" y="98"/>
                    <a:pt x="251" y="84"/>
                    <a:pt x="251" y="68"/>
                  </a:cubicBezTo>
                  <a:cubicBezTo>
                    <a:pt x="251" y="51"/>
                    <a:pt x="265" y="38"/>
                    <a:pt x="281" y="38"/>
                  </a:cubicBezTo>
                  <a:cubicBezTo>
                    <a:pt x="298" y="38"/>
                    <a:pt x="311" y="51"/>
                    <a:pt x="311" y="68"/>
                  </a:cubicBezTo>
                  <a:cubicBezTo>
                    <a:pt x="311" y="84"/>
                    <a:pt x="298" y="98"/>
                    <a:pt x="281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6637271" y="3132465"/>
              <a:ext cx="630073" cy="414179"/>
            </a:xfrm>
            <a:custGeom>
              <a:avLst/>
              <a:gdLst>
                <a:gd name="T0" fmla="*/ 332 w 348"/>
                <a:gd name="T1" fmla="*/ 50 h 229"/>
                <a:gd name="T2" fmla="*/ 258 w 348"/>
                <a:gd name="T3" fmla="*/ 0 h 229"/>
                <a:gd name="T4" fmla="*/ 169 w 348"/>
                <a:gd name="T5" fmla="*/ 224 h 229"/>
                <a:gd name="T6" fmla="*/ 268 w 348"/>
                <a:gd name="T7" fmla="*/ 132 h 229"/>
                <a:gd name="T8" fmla="*/ 332 w 348"/>
                <a:gd name="T9" fmla="*/ 50 h 229"/>
                <a:gd name="T10" fmla="*/ 139 w 348"/>
                <a:gd name="T11" fmla="*/ 40 h 229"/>
                <a:gd name="T12" fmla="*/ 154 w 348"/>
                <a:gd name="T13" fmla="*/ 55 h 229"/>
                <a:gd name="T14" fmla="*/ 139 w 348"/>
                <a:gd name="T15" fmla="*/ 71 h 229"/>
                <a:gd name="T16" fmla="*/ 124 w 348"/>
                <a:gd name="T17" fmla="*/ 55 h 229"/>
                <a:gd name="T18" fmla="*/ 139 w 348"/>
                <a:gd name="T19" fmla="*/ 40 h 229"/>
                <a:gd name="T20" fmla="*/ 104 w 348"/>
                <a:gd name="T21" fmla="*/ 100 h 229"/>
                <a:gd name="T22" fmla="*/ 124 w 348"/>
                <a:gd name="T23" fmla="*/ 80 h 229"/>
                <a:gd name="T24" fmla="*/ 144 w 348"/>
                <a:gd name="T25" fmla="*/ 100 h 229"/>
                <a:gd name="T26" fmla="*/ 124 w 348"/>
                <a:gd name="T27" fmla="*/ 121 h 229"/>
                <a:gd name="T28" fmla="*/ 104 w 348"/>
                <a:gd name="T29" fmla="*/ 100 h 229"/>
                <a:gd name="T30" fmla="*/ 138 w 348"/>
                <a:gd name="T31" fmla="*/ 173 h 229"/>
                <a:gd name="T32" fmla="*/ 115 w 348"/>
                <a:gd name="T33" fmla="*/ 150 h 229"/>
                <a:gd name="T34" fmla="*/ 138 w 348"/>
                <a:gd name="T35" fmla="*/ 127 h 229"/>
                <a:gd name="T36" fmla="*/ 161 w 348"/>
                <a:gd name="T37" fmla="*/ 150 h 229"/>
                <a:gd name="T38" fmla="*/ 138 w 348"/>
                <a:gd name="T39" fmla="*/ 173 h 229"/>
                <a:gd name="T40" fmla="*/ 179 w 348"/>
                <a:gd name="T41" fmla="*/ 213 h 229"/>
                <a:gd name="T42" fmla="*/ 155 w 348"/>
                <a:gd name="T43" fmla="*/ 188 h 229"/>
                <a:gd name="T44" fmla="*/ 179 w 348"/>
                <a:gd name="T45" fmla="*/ 163 h 229"/>
                <a:gd name="T46" fmla="*/ 204 w 348"/>
                <a:gd name="T47" fmla="*/ 188 h 229"/>
                <a:gd name="T48" fmla="*/ 179 w 348"/>
                <a:gd name="T49" fmla="*/ 213 h 229"/>
                <a:gd name="T50" fmla="*/ 281 w 348"/>
                <a:gd name="T51" fmla="*/ 97 h 229"/>
                <a:gd name="T52" fmla="*/ 251 w 348"/>
                <a:gd name="T53" fmla="*/ 67 h 229"/>
                <a:gd name="T54" fmla="*/ 281 w 348"/>
                <a:gd name="T55" fmla="*/ 37 h 229"/>
                <a:gd name="T56" fmla="*/ 311 w 348"/>
                <a:gd name="T57" fmla="*/ 67 h 229"/>
                <a:gd name="T58" fmla="*/ 281 w 348"/>
                <a:gd name="T59" fmla="*/ 9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8" h="229">
                  <a:moveTo>
                    <a:pt x="332" y="50"/>
                  </a:moveTo>
                  <a:cubicBezTo>
                    <a:pt x="316" y="5"/>
                    <a:pt x="258" y="0"/>
                    <a:pt x="258" y="0"/>
                  </a:cubicBezTo>
                  <a:cubicBezTo>
                    <a:pt x="0" y="3"/>
                    <a:pt x="102" y="219"/>
                    <a:pt x="169" y="224"/>
                  </a:cubicBezTo>
                  <a:cubicBezTo>
                    <a:pt x="236" y="229"/>
                    <a:pt x="226" y="149"/>
                    <a:pt x="268" y="132"/>
                  </a:cubicBezTo>
                  <a:cubicBezTo>
                    <a:pt x="311" y="115"/>
                    <a:pt x="348" y="95"/>
                    <a:pt x="332" y="50"/>
                  </a:cubicBezTo>
                  <a:close/>
                  <a:moveTo>
                    <a:pt x="139" y="40"/>
                  </a:moveTo>
                  <a:cubicBezTo>
                    <a:pt x="147" y="40"/>
                    <a:pt x="154" y="47"/>
                    <a:pt x="154" y="55"/>
                  </a:cubicBezTo>
                  <a:cubicBezTo>
                    <a:pt x="154" y="64"/>
                    <a:pt x="147" y="71"/>
                    <a:pt x="139" y="71"/>
                  </a:cubicBezTo>
                  <a:cubicBezTo>
                    <a:pt x="131" y="71"/>
                    <a:pt x="124" y="64"/>
                    <a:pt x="124" y="55"/>
                  </a:cubicBezTo>
                  <a:cubicBezTo>
                    <a:pt x="124" y="47"/>
                    <a:pt x="131" y="40"/>
                    <a:pt x="139" y="40"/>
                  </a:cubicBezTo>
                  <a:close/>
                  <a:moveTo>
                    <a:pt x="104" y="100"/>
                  </a:moveTo>
                  <a:cubicBezTo>
                    <a:pt x="104" y="89"/>
                    <a:pt x="113" y="80"/>
                    <a:pt x="124" y="80"/>
                  </a:cubicBezTo>
                  <a:cubicBezTo>
                    <a:pt x="135" y="80"/>
                    <a:pt x="144" y="89"/>
                    <a:pt x="144" y="100"/>
                  </a:cubicBezTo>
                  <a:cubicBezTo>
                    <a:pt x="144" y="112"/>
                    <a:pt x="135" y="121"/>
                    <a:pt x="124" y="121"/>
                  </a:cubicBezTo>
                  <a:cubicBezTo>
                    <a:pt x="113" y="121"/>
                    <a:pt x="104" y="112"/>
                    <a:pt x="104" y="100"/>
                  </a:cubicBezTo>
                  <a:close/>
                  <a:moveTo>
                    <a:pt x="138" y="173"/>
                  </a:moveTo>
                  <a:cubicBezTo>
                    <a:pt x="126" y="173"/>
                    <a:pt x="115" y="163"/>
                    <a:pt x="115" y="150"/>
                  </a:cubicBezTo>
                  <a:cubicBezTo>
                    <a:pt x="115" y="137"/>
                    <a:pt x="126" y="127"/>
                    <a:pt x="138" y="127"/>
                  </a:cubicBezTo>
                  <a:cubicBezTo>
                    <a:pt x="151" y="127"/>
                    <a:pt x="161" y="137"/>
                    <a:pt x="161" y="150"/>
                  </a:cubicBezTo>
                  <a:cubicBezTo>
                    <a:pt x="161" y="163"/>
                    <a:pt x="151" y="173"/>
                    <a:pt x="138" y="173"/>
                  </a:cubicBezTo>
                  <a:close/>
                  <a:moveTo>
                    <a:pt x="179" y="213"/>
                  </a:moveTo>
                  <a:cubicBezTo>
                    <a:pt x="166" y="213"/>
                    <a:pt x="155" y="201"/>
                    <a:pt x="155" y="188"/>
                  </a:cubicBezTo>
                  <a:cubicBezTo>
                    <a:pt x="155" y="174"/>
                    <a:pt x="166" y="163"/>
                    <a:pt x="179" y="163"/>
                  </a:cubicBezTo>
                  <a:cubicBezTo>
                    <a:pt x="193" y="163"/>
                    <a:pt x="204" y="174"/>
                    <a:pt x="204" y="188"/>
                  </a:cubicBezTo>
                  <a:cubicBezTo>
                    <a:pt x="204" y="201"/>
                    <a:pt x="193" y="213"/>
                    <a:pt x="179" y="213"/>
                  </a:cubicBezTo>
                  <a:close/>
                  <a:moveTo>
                    <a:pt x="281" y="97"/>
                  </a:moveTo>
                  <a:cubicBezTo>
                    <a:pt x="264" y="97"/>
                    <a:pt x="251" y="84"/>
                    <a:pt x="251" y="67"/>
                  </a:cubicBezTo>
                  <a:cubicBezTo>
                    <a:pt x="251" y="50"/>
                    <a:pt x="264" y="37"/>
                    <a:pt x="281" y="37"/>
                  </a:cubicBezTo>
                  <a:cubicBezTo>
                    <a:pt x="298" y="37"/>
                    <a:pt x="311" y="50"/>
                    <a:pt x="311" y="67"/>
                  </a:cubicBezTo>
                  <a:cubicBezTo>
                    <a:pt x="311" y="84"/>
                    <a:pt x="298" y="97"/>
                    <a:pt x="281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3"/>
            <p:cNvSpPr/>
            <p:nvPr/>
          </p:nvSpPr>
          <p:spPr bwMode="auto">
            <a:xfrm>
              <a:off x="8083454" y="4381893"/>
              <a:ext cx="119431" cy="29092"/>
            </a:xfrm>
            <a:custGeom>
              <a:avLst/>
              <a:gdLst>
                <a:gd name="T0" fmla="*/ 66 w 66"/>
                <a:gd name="T1" fmla="*/ 8 h 16"/>
                <a:gd name="T2" fmla="*/ 55 w 66"/>
                <a:gd name="T3" fmla="*/ 16 h 16"/>
                <a:gd name="T4" fmla="*/ 11 w 66"/>
                <a:gd name="T5" fmla="*/ 16 h 16"/>
                <a:gd name="T6" fmla="*/ 0 w 66"/>
                <a:gd name="T7" fmla="*/ 8 h 16"/>
                <a:gd name="T8" fmla="*/ 0 w 66"/>
                <a:gd name="T9" fmla="*/ 8 h 16"/>
                <a:gd name="T10" fmla="*/ 11 w 66"/>
                <a:gd name="T11" fmla="*/ 0 h 16"/>
                <a:gd name="T12" fmla="*/ 55 w 66"/>
                <a:gd name="T13" fmla="*/ 0 h 16"/>
                <a:gd name="T14" fmla="*/ 66 w 66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">
                  <a:moveTo>
                    <a:pt x="66" y="8"/>
                  </a:moveTo>
                  <a:cubicBezTo>
                    <a:pt x="66" y="12"/>
                    <a:pt x="61" y="16"/>
                    <a:pt x="55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5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6" y="3"/>
                    <a:pt x="66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4"/>
            <p:cNvSpPr/>
            <p:nvPr/>
          </p:nvSpPr>
          <p:spPr bwMode="auto">
            <a:xfrm>
              <a:off x="8083454" y="4412517"/>
              <a:ext cx="119431" cy="29092"/>
            </a:xfrm>
            <a:custGeom>
              <a:avLst/>
              <a:gdLst>
                <a:gd name="T0" fmla="*/ 66 w 66"/>
                <a:gd name="T1" fmla="*/ 8 h 16"/>
                <a:gd name="T2" fmla="*/ 55 w 66"/>
                <a:gd name="T3" fmla="*/ 16 h 16"/>
                <a:gd name="T4" fmla="*/ 11 w 66"/>
                <a:gd name="T5" fmla="*/ 16 h 16"/>
                <a:gd name="T6" fmla="*/ 0 w 66"/>
                <a:gd name="T7" fmla="*/ 8 h 16"/>
                <a:gd name="T8" fmla="*/ 0 w 66"/>
                <a:gd name="T9" fmla="*/ 8 h 16"/>
                <a:gd name="T10" fmla="*/ 11 w 66"/>
                <a:gd name="T11" fmla="*/ 0 h 16"/>
                <a:gd name="T12" fmla="*/ 55 w 66"/>
                <a:gd name="T13" fmla="*/ 0 h 16"/>
                <a:gd name="T14" fmla="*/ 66 w 66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">
                  <a:moveTo>
                    <a:pt x="66" y="8"/>
                  </a:moveTo>
                  <a:cubicBezTo>
                    <a:pt x="66" y="12"/>
                    <a:pt x="61" y="16"/>
                    <a:pt x="55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5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6" y="3"/>
                    <a:pt x="66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8107187" y="4443140"/>
              <a:ext cx="72730" cy="29092"/>
            </a:xfrm>
            <a:custGeom>
              <a:avLst/>
              <a:gdLst>
                <a:gd name="T0" fmla="*/ 40 w 40"/>
                <a:gd name="T1" fmla="*/ 8 h 16"/>
                <a:gd name="T2" fmla="*/ 34 w 40"/>
                <a:gd name="T3" fmla="*/ 16 h 16"/>
                <a:gd name="T4" fmla="*/ 7 w 40"/>
                <a:gd name="T5" fmla="*/ 16 h 16"/>
                <a:gd name="T6" fmla="*/ 0 w 40"/>
                <a:gd name="T7" fmla="*/ 8 h 16"/>
                <a:gd name="T8" fmla="*/ 0 w 40"/>
                <a:gd name="T9" fmla="*/ 8 h 16"/>
                <a:gd name="T10" fmla="*/ 7 w 40"/>
                <a:gd name="T11" fmla="*/ 0 h 16"/>
                <a:gd name="T12" fmla="*/ 34 w 40"/>
                <a:gd name="T13" fmla="*/ 0 h 16"/>
                <a:gd name="T14" fmla="*/ 40 w 40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6">
                  <a:moveTo>
                    <a:pt x="40" y="8"/>
                  </a:moveTo>
                  <a:cubicBezTo>
                    <a:pt x="40" y="12"/>
                    <a:pt x="37" y="16"/>
                    <a:pt x="3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0" y="3"/>
                    <a:pt x="40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7888231" y="3921779"/>
              <a:ext cx="506815" cy="454755"/>
            </a:xfrm>
            <a:custGeom>
              <a:avLst/>
              <a:gdLst>
                <a:gd name="T0" fmla="*/ 143 w 280"/>
                <a:gd name="T1" fmla="*/ 0 h 251"/>
                <a:gd name="T2" fmla="*/ 143 w 280"/>
                <a:gd name="T3" fmla="*/ 0 h 251"/>
                <a:gd name="T4" fmla="*/ 140 w 280"/>
                <a:gd name="T5" fmla="*/ 0 h 251"/>
                <a:gd name="T6" fmla="*/ 137 w 280"/>
                <a:gd name="T7" fmla="*/ 0 h 251"/>
                <a:gd name="T8" fmla="*/ 137 w 280"/>
                <a:gd name="T9" fmla="*/ 0 h 251"/>
                <a:gd name="T10" fmla="*/ 70 w 280"/>
                <a:gd name="T11" fmla="*/ 174 h 251"/>
                <a:gd name="T12" fmla="*/ 107 w 280"/>
                <a:gd name="T13" fmla="*/ 251 h 251"/>
                <a:gd name="T14" fmla="*/ 140 w 280"/>
                <a:gd name="T15" fmla="*/ 251 h 251"/>
                <a:gd name="T16" fmla="*/ 145 w 280"/>
                <a:gd name="T17" fmla="*/ 251 h 251"/>
                <a:gd name="T18" fmla="*/ 176 w 280"/>
                <a:gd name="T19" fmla="*/ 251 h 251"/>
                <a:gd name="T20" fmla="*/ 211 w 280"/>
                <a:gd name="T21" fmla="*/ 174 h 251"/>
                <a:gd name="T22" fmla="*/ 143 w 280"/>
                <a:gd name="T23" fmla="*/ 0 h 251"/>
                <a:gd name="T24" fmla="*/ 209 w 280"/>
                <a:gd name="T25" fmla="*/ 127 h 251"/>
                <a:gd name="T26" fmla="*/ 169 w 280"/>
                <a:gd name="T27" fmla="*/ 28 h 251"/>
                <a:gd name="T28" fmla="*/ 209 w 280"/>
                <a:gd name="T29" fmla="*/ 12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251"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1" y="0"/>
                    <a:pt x="140" y="0"/>
                  </a:cubicBezTo>
                  <a:cubicBezTo>
                    <a:pt x="139" y="0"/>
                    <a:pt x="143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0" y="4"/>
                    <a:pt x="33" y="141"/>
                    <a:pt x="70" y="174"/>
                  </a:cubicBezTo>
                  <a:cubicBezTo>
                    <a:pt x="108" y="208"/>
                    <a:pt x="107" y="251"/>
                    <a:pt x="107" y="251"/>
                  </a:cubicBezTo>
                  <a:cubicBezTo>
                    <a:pt x="140" y="251"/>
                    <a:pt x="140" y="251"/>
                    <a:pt x="140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76" y="251"/>
                    <a:pt x="176" y="251"/>
                    <a:pt x="176" y="251"/>
                  </a:cubicBezTo>
                  <a:cubicBezTo>
                    <a:pt x="176" y="251"/>
                    <a:pt x="173" y="208"/>
                    <a:pt x="211" y="174"/>
                  </a:cubicBezTo>
                  <a:cubicBezTo>
                    <a:pt x="248" y="141"/>
                    <a:pt x="280" y="4"/>
                    <a:pt x="143" y="0"/>
                  </a:cubicBezTo>
                  <a:close/>
                  <a:moveTo>
                    <a:pt x="209" y="127"/>
                  </a:moveTo>
                  <a:cubicBezTo>
                    <a:pt x="232" y="63"/>
                    <a:pt x="169" y="28"/>
                    <a:pt x="169" y="28"/>
                  </a:cubicBezTo>
                  <a:cubicBezTo>
                    <a:pt x="263" y="43"/>
                    <a:pt x="209" y="127"/>
                    <a:pt x="209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985309" y="3673731"/>
              <a:ext cx="300107" cy="385854"/>
              <a:chOff x="8703286" y="3947370"/>
              <a:chExt cx="269150" cy="346051"/>
            </a:xfrm>
            <a:solidFill>
              <a:schemeClr val="bg1"/>
            </a:solidFill>
          </p:grpSpPr>
          <p:sp>
            <p:nvSpPr>
              <p:cNvPr id="55" name="Freeform 51"/>
              <p:cNvSpPr/>
              <p:nvPr/>
            </p:nvSpPr>
            <p:spPr bwMode="auto">
              <a:xfrm>
                <a:off x="8708092" y="3947370"/>
                <a:ext cx="264344" cy="266404"/>
              </a:xfrm>
              <a:custGeom>
                <a:avLst/>
                <a:gdLst>
                  <a:gd name="T0" fmla="*/ 120 w 163"/>
                  <a:gd name="T1" fmla="*/ 8 h 164"/>
                  <a:gd name="T2" fmla="*/ 153 w 163"/>
                  <a:gd name="T3" fmla="*/ 73 h 164"/>
                  <a:gd name="T4" fmla="*/ 72 w 163"/>
                  <a:gd name="T5" fmla="*/ 154 h 164"/>
                  <a:gd name="T6" fmla="*/ 8 w 163"/>
                  <a:gd name="T7" fmla="*/ 122 h 164"/>
                  <a:gd name="T8" fmla="*/ 0 w 163"/>
                  <a:gd name="T9" fmla="*/ 128 h 164"/>
                  <a:gd name="T10" fmla="*/ 72 w 163"/>
                  <a:gd name="T11" fmla="*/ 164 h 164"/>
                  <a:gd name="T12" fmla="*/ 163 w 163"/>
                  <a:gd name="T13" fmla="*/ 73 h 164"/>
                  <a:gd name="T14" fmla="*/ 126 w 163"/>
                  <a:gd name="T15" fmla="*/ 0 h 164"/>
                  <a:gd name="T16" fmla="*/ 120 w 163"/>
                  <a:gd name="T17" fmla="*/ 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164">
                    <a:moveTo>
                      <a:pt x="120" y="8"/>
                    </a:moveTo>
                    <a:cubicBezTo>
                      <a:pt x="140" y="23"/>
                      <a:pt x="153" y="46"/>
                      <a:pt x="153" y="73"/>
                    </a:cubicBezTo>
                    <a:cubicBezTo>
                      <a:pt x="153" y="118"/>
                      <a:pt x="117" y="154"/>
                      <a:pt x="72" y="154"/>
                    </a:cubicBezTo>
                    <a:cubicBezTo>
                      <a:pt x="46" y="154"/>
                      <a:pt x="23" y="141"/>
                      <a:pt x="8" y="12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" y="150"/>
                      <a:pt x="43" y="164"/>
                      <a:pt x="72" y="164"/>
                    </a:cubicBezTo>
                    <a:cubicBezTo>
                      <a:pt x="123" y="164"/>
                      <a:pt x="163" y="123"/>
                      <a:pt x="163" y="73"/>
                    </a:cubicBezTo>
                    <a:cubicBezTo>
                      <a:pt x="163" y="43"/>
                      <a:pt x="149" y="16"/>
                      <a:pt x="126" y="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6" name="Freeform 52"/>
              <p:cNvSpPr>
                <a:spLocks noEditPoints="1"/>
              </p:cNvSpPr>
              <p:nvPr/>
            </p:nvSpPr>
            <p:spPr bwMode="auto">
              <a:xfrm>
                <a:off x="8709466" y="3950803"/>
                <a:ext cx="235507" cy="235507"/>
              </a:xfrm>
              <a:custGeom>
                <a:avLst/>
                <a:gdLst>
                  <a:gd name="T0" fmla="*/ 72 w 145"/>
                  <a:gd name="T1" fmla="*/ 0 h 145"/>
                  <a:gd name="T2" fmla="*/ 0 w 145"/>
                  <a:gd name="T3" fmla="*/ 73 h 145"/>
                  <a:gd name="T4" fmla="*/ 72 w 145"/>
                  <a:gd name="T5" fmla="*/ 145 h 145"/>
                  <a:gd name="T6" fmla="*/ 145 w 145"/>
                  <a:gd name="T7" fmla="*/ 73 h 145"/>
                  <a:gd name="T8" fmla="*/ 72 w 145"/>
                  <a:gd name="T9" fmla="*/ 0 h 145"/>
                  <a:gd name="T10" fmla="*/ 72 w 145"/>
                  <a:gd name="T11" fmla="*/ 142 h 145"/>
                  <a:gd name="T12" fmla="*/ 3 w 145"/>
                  <a:gd name="T13" fmla="*/ 73 h 145"/>
                  <a:gd name="T14" fmla="*/ 72 w 145"/>
                  <a:gd name="T15" fmla="*/ 4 h 145"/>
                  <a:gd name="T16" fmla="*/ 141 w 145"/>
                  <a:gd name="T17" fmla="*/ 73 h 145"/>
                  <a:gd name="T18" fmla="*/ 72 w 145"/>
                  <a:gd name="T19" fmla="*/ 14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" h="14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13"/>
                      <a:pt x="32" y="145"/>
                      <a:pt x="72" y="145"/>
                    </a:cubicBezTo>
                    <a:cubicBezTo>
                      <a:pt x="112" y="145"/>
                      <a:pt x="145" y="113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  <a:close/>
                    <a:moveTo>
                      <a:pt x="72" y="142"/>
                    </a:moveTo>
                    <a:cubicBezTo>
                      <a:pt x="34" y="142"/>
                      <a:pt x="3" y="111"/>
                      <a:pt x="3" y="73"/>
                    </a:cubicBezTo>
                    <a:cubicBezTo>
                      <a:pt x="3" y="35"/>
                      <a:pt x="34" y="4"/>
                      <a:pt x="72" y="4"/>
                    </a:cubicBezTo>
                    <a:cubicBezTo>
                      <a:pt x="110" y="4"/>
                      <a:pt x="141" y="35"/>
                      <a:pt x="141" y="73"/>
                    </a:cubicBezTo>
                    <a:cubicBezTo>
                      <a:pt x="141" y="111"/>
                      <a:pt x="110" y="142"/>
                      <a:pt x="72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7" name="Freeform 53"/>
              <p:cNvSpPr/>
              <p:nvPr/>
            </p:nvSpPr>
            <p:spPr bwMode="auto">
              <a:xfrm>
                <a:off x="8703286" y="3955609"/>
                <a:ext cx="262971" cy="230700"/>
              </a:xfrm>
              <a:custGeom>
                <a:avLst/>
                <a:gdLst>
                  <a:gd name="T0" fmla="*/ 47 w 162"/>
                  <a:gd name="T1" fmla="*/ 11 h 142"/>
                  <a:gd name="T2" fmla="*/ 44 w 162"/>
                  <a:gd name="T3" fmla="*/ 17 h 142"/>
                  <a:gd name="T4" fmla="*/ 41 w 162"/>
                  <a:gd name="T5" fmla="*/ 21 h 142"/>
                  <a:gd name="T6" fmla="*/ 38 w 162"/>
                  <a:gd name="T7" fmla="*/ 19 h 142"/>
                  <a:gd name="T8" fmla="*/ 38 w 162"/>
                  <a:gd name="T9" fmla="*/ 23 h 142"/>
                  <a:gd name="T10" fmla="*/ 30 w 162"/>
                  <a:gd name="T11" fmla="*/ 25 h 142"/>
                  <a:gd name="T12" fmla="*/ 26 w 162"/>
                  <a:gd name="T13" fmla="*/ 30 h 142"/>
                  <a:gd name="T14" fmla="*/ 19 w 162"/>
                  <a:gd name="T15" fmla="*/ 38 h 142"/>
                  <a:gd name="T16" fmla="*/ 16 w 162"/>
                  <a:gd name="T17" fmla="*/ 44 h 142"/>
                  <a:gd name="T18" fmla="*/ 19 w 162"/>
                  <a:gd name="T19" fmla="*/ 48 h 142"/>
                  <a:gd name="T20" fmla="*/ 20 w 162"/>
                  <a:gd name="T21" fmla="*/ 50 h 142"/>
                  <a:gd name="T22" fmla="*/ 16 w 162"/>
                  <a:gd name="T23" fmla="*/ 47 h 142"/>
                  <a:gd name="T24" fmla="*/ 13 w 162"/>
                  <a:gd name="T25" fmla="*/ 43 h 142"/>
                  <a:gd name="T26" fmla="*/ 12 w 162"/>
                  <a:gd name="T27" fmla="*/ 49 h 142"/>
                  <a:gd name="T28" fmla="*/ 13 w 162"/>
                  <a:gd name="T29" fmla="*/ 60 h 142"/>
                  <a:gd name="T30" fmla="*/ 17 w 162"/>
                  <a:gd name="T31" fmla="*/ 57 h 142"/>
                  <a:gd name="T32" fmla="*/ 23 w 162"/>
                  <a:gd name="T33" fmla="*/ 63 h 142"/>
                  <a:gd name="T34" fmla="*/ 29 w 162"/>
                  <a:gd name="T35" fmla="*/ 70 h 142"/>
                  <a:gd name="T36" fmla="*/ 36 w 162"/>
                  <a:gd name="T37" fmla="*/ 75 h 142"/>
                  <a:gd name="T38" fmla="*/ 44 w 162"/>
                  <a:gd name="T39" fmla="*/ 84 h 142"/>
                  <a:gd name="T40" fmla="*/ 41 w 162"/>
                  <a:gd name="T41" fmla="*/ 96 h 142"/>
                  <a:gd name="T42" fmla="*/ 35 w 162"/>
                  <a:gd name="T43" fmla="*/ 111 h 142"/>
                  <a:gd name="T44" fmla="*/ 37 w 162"/>
                  <a:gd name="T45" fmla="*/ 121 h 142"/>
                  <a:gd name="T46" fmla="*/ 33 w 162"/>
                  <a:gd name="T47" fmla="*/ 122 h 142"/>
                  <a:gd name="T48" fmla="*/ 23 w 162"/>
                  <a:gd name="T49" fmla="*/ 106 h 142"/>
                  <a:gd name="T50" fmla="*/ 12 w 162"/>
                  <a:gd name="T51" fmla="*/ 81 h 142"/>
                  <a:gd name="T52" fmla="*/ 8 w 162"/>
                  <a:gd name="T53" fmla="*/ 62 h 142"/>
                  <a:gd name="T54" fmla="*/ 53 w 162"/>
                  <a:gd name="T55" fmla="*/ 131 h 142"/>
                  <a:gd name="T56" fmla="*/ 64 w 162"/>
                  <a:gd name="T57" fmla="*/ 129 h 142"/>
                  <a:gd name="T58" fmla="*/ 79 w 162"/>
                  <a:gd name="T59" fmla="*/ 127 h 142"/>
                  <a:gd name="T60" fmla="*/ 77 w 162"/>
                  <a:gd name="T61" fmla="*/ 134 h 142"/>
                  <a:gd name="T62" fmla="*/ 86 w 162"/>
                  <a:gd name="T63" fmla="*/ 133 h 142"/>
                  <a:gd name="T64" fmla="*/ 99 w 162"/>
                  <a:gd name="T65" fmla="*/ 131 h 142"/>
                  <a:gd name="T66" fmla="*/ 98 w 162"/>
                  <a:gd name="T67" fmla="*/ 2 h 142"/>
                  <a:gd name="T68" fmla="*/ 140 w 162"/>
                  <a:gd name="T69" fmla="*/ 46 h 142"/>
                  <a:gd name="T70" fmla="*/ 135 w 162"/>
                  <a:gd name="T71" fmla="*/ 42 h 142"/>
                  <a:gd name="T72" fmla="*/ 129 w 162"/>
                  <a:gd name="T73" fmla="*/ 53 h 142"/>
                  <a:gd name="T74" fmla="*/ 121 w 162"/>
                  <a:gd name="T75" fmla="*/ 43 h 142"/>
                  <a:gd name="T76" fmla="*/ 125 w 162"/>
                  <a:gd name="T77" fmla="*/ 54 h 142"/>
                  <a:gd name="T78" fmla="*/ 133 w 162"/>
                  <a:gd name="T79" fmla="*/ 57 h 142"/>
                  <a:gd name="T80" fmla="*/ 129 w 162"/>
                  <a:gd name="T81" fmla="*/ 72 h 142"/>
                  <a:gd name="T82" fmla="*/ 125 w 162"/>
                  <a:gd name="T83" fmla="*/ 88 h 142"/>
                  <a:gd name="T84" fmla="*/ 120 w 162"/>
                  <a:gd name="T85" fmla="*/ 98 h 142"/>
                  <a:gd name="T86" fmla="*/ 105 w 162"/>
                  <a:gd name="T87" fmla="*/ 110 h 142"/>
                  <a:gd name="T88" fmla="*/ 101 w 162"/>
                  <a:gd name="T89" fmla="*/ 99 h 142"/>
                  <a:gd name="T90" fmla="*/ 102 w 162"/>
                  <a:gd name="T91" fmla="*/ 86 h 142"/>
                  <a:gd name="T92" fmla="*/ 96 w 162"/>
                  <a:gd name="T93" fmla="*/ 72 h 142"/>
                  <a:gd name="T94" fmla="*/ 89 w 162"/>
                  <a:gd name="T95" fmla="*/ 64 h 142"/>
                  <a:gd name="T96" fmla="*/ 71 w 162"/>
                  <a:gd name="T97" fmla="*/ 65 h 142"/>
                  <a:gd name="T98" fmla="*/ 64 w 162"/>
                  <a:gd name="T99" fmla="*/ 55 h 142"/>
                  <a:gd name="T100" fmla="*/ 72 w 162"/>
                  <a:gd name="T101" fmla="*/ 35 h 142"/>
                  <a:gd name="T102" fmla="*/ 85 w 162"/>
                  <a:gd name="T103" fmla="*/ 30 h 142"/>
                  <a:gd name="T104" fmla="*/ 93 w 162"/>
                  <a:gd name="T105" fmla="*/ 33 h 142"/>
                  <a:gd name="T106" fmla="*/ 104 w 162"/>
                  <a:gd name="T107" fmla="*/ 33 h 142"/>
                  <a:gd name="T108" fmla="*/ 116 w 162"/>
                  <a:gd name="T109" fmla="*/ 32 h 142"/>
                  <a:gd name="T110" fmla="*/ 105 w 162"/>
                  <a:gd name="T111" fmla="*/ 27 h 142"/>
                  <a:gd name="T112" fmla="*/ 104 w 162"/>
                  <a:gd name="T113" fmla="*/ 23 h 142"/>
                  <a:gd name="T114" fmla="*/ 91 w 162"/>
                  <a:gd name="T115" fmla="*/ 24 h 142"/>
                  <a:gd name="T116" fmla="*/ 79 w 162"/>
                  <a:gd name="T117" fmla="*/ 27 h 142"/>
                  <a:gd name="T118" fmla="*/ 77 w 162"/>
                  <a:gd name="T119" fmla="*/ 15 h 142"/>
                  <a:gd name="T120" fmla="*/ 69 w 162"/>
                  <a:gd name="T121" fmla="*/ 8 h 142"/>
                  <a:gd name="T122" fmla="*/ 78 w 162"/>
                  <a:gd name="T123" fmla="*/ 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" h="142">
                    <a:moveTo>
                      <a:pt x="66" y="1"/>
                    </a:moveTo>
                    <a:cubicBezTo>
                      <a:pt x="66" y="1"/>
                      <a:pt x="42" y="4"/>
                      <a:pt x="25" y="23"/>
                    </a:cubicBezTo>
                    <a:cubicBezTo>
                      <a:pt x="25" y="23"/>
                      <a:pt x="38" y="10"/>
                      <a:pt x="46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2"/>
                      <a:pt x="46" y="13"/>
                      <a:pt x="46" y="13"/>
                    </a:cubicBezTo>
                    <a:cubicBezTo>
                      <a:pt x="46" y="14"/>
                      <a:pt x="46" y="15"/>
                      <a:pt x="46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6"/>
                      <a:pt x="44" y="16"/>
                    </a:cubicBezTo>
                    <a:cubicBezTo>
                      <a:pt x="44" y="16"/>
                      <a:pt x="44" y="16"/>
                      <a:pt x="44" y="17"/>
                    </a:cubicBezTo>
                    <a:cubicBezTo>
                      <a:pt x="44" y="17"/>
                      <a:pt x="44" y="18"/>
                      <a:pt x="44" y="18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21"/>
                      <a:pt x="41" y="21"/>
                      <a:pt x="41" y="21"/>
                    </a:cubicBezTo>
                    <a:cubicBezTo>
                      <a:pt x="40" y="21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1" y="18"/>
                    </a:cubicBezTo>
                    <a:cubicBezTo>
                      <a:pt x="41" y="18"/>
                      <a:pt x="41" y="17"/>
                      <a:pt x="40" y="18"/>
                    </a:cubicBezTo>
                    <a:cubicBezTo>
                      <a:pt x="40" y="18"/>
                      <a:pt x="38" y="19"/>
                      <a:pt x="38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21"/>
                      <a:pt x="37" y="21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3"/>
                      <a:pt x="37" y="24"/>
                      <a:pt x="36" y="24"/>
                    </a:cubicBezTo>
                    <a:cubicBezTo>
                      <a:pt x="36" y="24"/>
                      <a:pt x="35" y="23"/>
                      <a:pt x="34" y="23"/>
                    </a:cubicBezTo>
                    <a:cubicBezTo>
                      <a:pt x="34" y="23"/>
                      <a:pt x="33" y="23"/>
                      <a:pt x="33" y="23"/>
                    </a:cubicBezTo>
                    <a:cubicBezTo>
                      <a:pt x="32" y="23"/>
                      <a:pt x="32" y="23"/>
                      <a:pt x="32" y="24"/>
                    </a:cubicBezTo>
                    <a:cubicBezTo>
                      <a:pt x="32" y="24"/>
                      <a:pt x="30" y="25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29" y="27"/>
                      <a:pt x="29" y="27"/>
                    </a:cubicBezTo>
                    <a:cubicBezTo>
                      <a:pt x="29" y="27"/>
                      <a:pt x="29" y="28"/>
                      <a:pt x="28" y="28"/>
                    </a:cubicBezTo>
                    <a:cubicBezTo>
                      <a:pt x="27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5" y="30"/>
                      <a:pt x="24" y="31"/>
                    </a:cubicBezTo>
                    <a:cubicBezTo>
                      <a:pt x="24" y="32"/>
                      <a:pt x="22" y="33"/>
                      <a:pt x="22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0" y="35"/>
                      <a:pt x="20" y="36"/>
                      <a:pt x="20" y="36"/>
                    </a:cubicBezTo>
                    <a:cubicBezTo>
                      <a:pt x="20" y="37"/>
                      <a:pt x="20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18" y="40"/>
                      <a:pt x="18" y="41"/>
                      <a:pt x="18" y="41"/>
                    </a:cubicBezTo>
                    <a:cubicBezTo>
                      <a:pt x="17" y="41"/>
                      <a:pt x="16" y="42"/>
                      <a:pt x="15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4"/>
                      <a:pt x="15" y="44"/>
                      <a:pt x="16" y="44"/>
                    </a:cubicBezTo>
                    <a:cubicBezTo>
                      <a:pt x="16" y="44"/>
                      <a:pt x="17" y="44"/>
                      <a:pt x="17" y="44"/>
                    </a:cubicBezTo>
                    <a:cubicBezTo>
                      <a:pt x="17" y="44"/>
                      <a:pt x="17" y="46"/>
                      <a:pt x="17" y="46"/>
                    </a:cubicBezTo>
                    <a:cubicBezTo>
                      <a:pt x="17" y="46"/>
                      <a:pt x="16" y="47"/>
                      <a:pt x="17" y="47"/>
                    </a:cubicBezTo>
                    <a:cubicBezTo>
                      <a:pt x="17" y="47"/>
                      <a:pt x="18" y="48"/>
                      <a:pt x="18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50"/>
                      <a:pt x="21" y="50"/>
                    </a:cubicBezTo>
                    <a:cubicBezTo>
                      <a:pt x="21" y="50"/>
                      <a:pt x="20" y="51"/>
                      <a:pt x="20" y="51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19" y="50"/>
                      <a:pt x="19" y="49"/>
                      <a:pt x="19" y="49"/>
                    </a:cubicBezTo>
                    <a:cubicBezTo>
                      <a:pt x="18" y="49"/>
                      <a:pt x="18" y="50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8"/>
                      <a:pt x="16" y="49"/>
                      <a:pt x="16" y="48"/>
                    </a:cubicBezTo>
                    <a:cubicBezTo>
                      <a:pt x="16" y="48"/>
                      <a:pt x="16" y="47"/>
                      <a:pt x="16" y="47"/>
                    </a:cubicBezTo>
                    <a:cubicBezTo>
                      <a:pt x="16" y="47"/>
                      <a:pt x="15" y="46"/>
                      <a:pt x="15" y="46"/>
                    </a:cubicBezTo>
                    <a:cubicBezTo>
                      <a:pt x="15" y="46"/>
                      <a:pt x="15" y="47"/>
                      <a:pt x="15" y="46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3"/>
                      <a:pt x="14" y="42"/>
                      <a:pt x="14" y="42"/>
                    </a:cubicBezTo>
                    <a:cubicBezTo>
                      <a:pt x="14" y="42"/>
                      <a:pt x="14" y="40"/>
                      <a:pt x="14" y="40"/>
                    </a:cubicBezTo>
                    <a:cubicBezTo>
                      <a:pt x="14" y="40"/>
                      <a:pt x="12" y="44"/>
                      <a:pt x="11" y="47"/>
                    </a:cubicBezTo>
                    <a:cubicBezTo>
                      <a:pt x="11" y="47"/>
                      <a:pt x="12" y="47"/>
                      <a:pt x="12" y="48"/>
                    </a:cubicBezTo>
                    <a:cubicBezTo>
                      <a:pt x="12" y="48"/>
                      <a:pt x="12" y="49"/>
                      <a:pt x="12" y="49"/>
                    </a:cubicBezTo>
                    <a:cubicBezTo>
                      <a:pt x="12" y="50"/>
                      <a:pt x="12" y="50"/>
                      <a:pt x="12" y="52"/>
                    </a:cubicBezTo>
                    <a:cubicBezTo>
                      <a:pt x="12" y="53"/>
                      <a:pt x="12" y="54"/>
                      <a:pt x="12" y="54"/>
                    </a:cubicBezTo>
                    <a:cubicBezTo>
                      <a:pt x="12" y="55"/>
                      <a:pt x="12" y="56"/>
                      <a:pt x="11" y="56"/>
                    </a:cubicBezTo>
                    <a:cubicBezTo>
                      <a:pt x="11" y="57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3" y="60"/>
                    </a:cubicBezTo>
                    <a:cubicBezTo>
                      <a:pt x="13" y="60"/>
                      <a:pt x="12" y="61"/>
                      <a:pt x="13" y="60"/>
                    </a:cubicBezTo>
                    <a:cubicBezTo>
                      <a:pt x="14" y="59"/>
                      <a:pt x="14" y="58"/>
                      <a:pt x="14" y="58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57"/>
                      <a:pt x="15" y="57"/>
                      <a:pt x="16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8" y="58"/>
                      <a:pt x="17" y="59"/>
                      <a:pt x="18" y="59"/>
                    </a:cubicBezTo>
                    <a:cubicBezTo>
                      <a:pt x="18" y="59"/>
                      <a:pt x="20" y="58"/>
                      <a:pt x="20" y="58"/>
                    </a:cubicBezTo>
                    <a:cubicBezTo>
                      <a:pt x="21" y="58"/>
                      <a:pt x="21" y="59"/>
                      <a:pt x="21" y="59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3" y="62"/>
                      <a:pt x="23" y="63"/>
                      <a:pt x="23" y="63"/>
                    </a:cubicBezTo>
                    <a:cubicBezTo>
                      <a:pt x="23" y="64"/>
                      <a:pt x="25" y="64"/>
                      <a:pt x="25" y="64"/>
                    </a:cubicBezTo>
                    <a:cubicBezTo>
                      <a:pt x="25" y="64"/>
                      <a:pt x="27" y="65"/>
                      <a:pt x="27" y="65"/>
                    </a:cubicBezTo>
                    <a:cubicBezTo>
                      <a:pt x="28" y="65"/>
                      <a:pt x="27" y="66"/>
                      <a:pt x="28" y="66"/>
                    </a:cubicBezTo>
                    <a:cubicBezTo>
                      <a:pt x="29" y="66"/>
                      <a:pt x="29" y="68"/>
                      <a:pt x="29" y="68"/>
                    </a:cubicBezTo>
                    <a:cubicBezTo>
                      <a:pt x="29" y="68"/>
                      <a:pt x="30" y="70"/>
                      <a:pt x="29" y="70"/>
                    </a:cubicBezTo>
                    <a:cubicBezTo>
                      <a:pt x="29" y="71"/>
                      <a:pt x="29" y="71"/>
                      <a:pt x="30" y="71"/>
                    </a:cubicBezTo>
                    <a:cubicBezTo>
                      <a:pt x="30" y="72"/>
                      <a:pt x="32" y="72"/>
                      <a:pt x="32" y="72"/>
                    </a:cubicBezTo>
                    <a:cubicBezTo>
                      <a:pt x="32" y="72"/>
                      <a:pt x="31" y="73"/>
                      <a:pt x="32" y="73"/>
                    </a:cubicBezTo>
                    <a:cubicBezTo>
                      <a:pt x="34" y="74"/>
                      <a:pt x="35" y="74"/>
                      <a:pt x="35" y="74"/>
                    </a:cubicBezTo>
                    <a:cubicBezTo>
                      <a:pt x="35" y="75"/>
                      <a:pt x="34" y="76"/>
                      <a:pt x="36" y="75"/>
                    </a:cubicBezTo>
                    <a:cubicBezTo>
                      <a:pt x="37" y="75"/>
                      <a:pt x="39" y="75"/>
                      <a:pt x="39" y="76"/>
                    </a:cubicBezTo>
                    <a:cubicBezTo>
                      <a:pt x="40" y="76"/>
                      <a:pt x="39" y="77"/>
                      <a:pt x="41" y="78"/>
                    </a:cubicBezTo>
                    <a:cubicBezTo>
                      <a:pt x="43" y="79"/>
                      <a:pt x="43" y="79"/>
                      <a:pt x="44" y="80"/>
                    </a:cubicBezTo>
                    <a:cubicBezTo>
                      <a:pt x="44" y="80"/>
                      <a:pt x="45" y="80"/>
                      <a:pt x="45" y="81"/>
                    </a:cubicBezTo>
                    <a:cubicBezTo>
                      <a:pt x="45" y="82"/>
                      <a:pt x="44" y="83"/>
                      <a:pt x="44" y="84"/>
                    </a:cubicBezTo>
                    <a:cubicBezTo>
                      <a:pt x="43" y="84"/>
                      <a:pt x="42" y="86"/>
                      <a:pt x="42" y="87"/>
                    </a:cubicBezTo>
                    <a:cubicBezTo>
                      <a:pt x="41" y="87"/>
                      <a:pt x="41" y="88"/>
                      <a:pt x="41" y="89"/>
                    </a:cubicBezTo>
                    <a:cubicBezTo>
                      <a:pt x="42" y="90"/>
                      <a:pt x="42" y="91"/>
                      <a:pt x="42" y="91"/>
                    </a:cubicBezTo>
                    <a:cubicBezTo>
                      <a:pt x="42" y="92"/>
                      <a:pt x="43" y="94"/>
                      <a:pt x="42" y="94"/>
                    </a:cubicBezTo>
                    <a:cubicBezTo>
                      <a:pt x="42" y="95"/>
                      <a:pt x="41" y="96"/>
                      <a:pt x="41" y="96"/>
                    </a:cubicBezTo>
                    <a:cubicBezTo>
                      <a:pt x="41" y="96"/>
                      <a:pt x="42" y="97"/>
                      <a:pt x="42" y="98"/>
                    </a:cubicBezTo>
                    <a:cubicBezTo>
                      <a:pt x="41" y="99"/>
                      <a:pt x="39" y="100"/>
                      <a:pt x="39" y="100"/>
                    </a:cubicBezTo>
                    <a:cubicBezTo>
                      <a:pt x="38" y="100"/>
                      <a:pt x="37" y="102"/>
                      <a:pt x="37" y="102"/>
                    </a:cubicBezTo>
                    <a:cubicBezTo>
                      <a:pt x="37" y="102"/>
                      <a:pt x="37" y="104"/>
                      <a:pt x="37" y="105"/>
                    </a:cubicBezTo>
                    <a:cubicBezTo>
                      <a:pt x="37" y="106"/>
                      <a:pt x="34" y="110"/>
                      <a:pt x="35" y="111"/>
                    </a:cubicBezTo>
                    <a:cubicBezTo>
                      <a:pt x="36" y="112"/>
                      <a:pt x="36" y="113"/>
                      <a:pt x="36" y="114"/>
                    </a:cubicBezTo>
                    <a:cubicBezTo>
                      <a:pt x="36" y="114"/>
                      <a:pt x="35" y="114"/>
                      <a:pt x="35" y="115"/>
                    </a:cubicBezTo>
                    <a:cubicBezTo>
                      <a:pt x="35" y="115"/>
                      <a:pt x="33" y="115"/>
                      <a:pt x="34" y="116"/>
                    </a:cubicBezTo>
                    <a:cubicBezTo>
                      <a:pt x="35" y="118"/>
                      <a:pt x="36" y="118"/>
                      <a:pt x="36" y="119"/>
                    </a:cubicBezTo>
                    <a:cubicBezTo>
                      <a:pt x="37" y="120"/>
                      <a:pt x="36" y="120"/>
                      <a:pt x="37" y="121"/>
                    </a:cubicBezTo>
                    <a:cubicBezTo>
                      <a:pt x="38" y="122"/>
                      <a:pt x="38" y="123"/>
                      <a:pt x="39" y="124"/>
                    </a:cubicBezTo>
                    <a:cubicBezTo>
                      <a:pt x="40" y="124"/>
                      <a:pt x="41" y="125"/>
                      <a:pt x="41" y="126"/>
                    </a:cubicBezTo>
                    <a:cubicBezTo>
                      <a:pt x="41" y="126"/>
                      <a:pt x="42" y="128"/>
                      <a:pt x="40" y="127"/>
                    </a:cubicBezTo>
                    <a:cubicBezTo>
                      <a:pt x="38" y="126"/>
                      <a:pt x="40" y="127"/>
                      <a:pt x="37" y="125"/>
                    </a:cubicBezTo>
                    <a:cubicBezTo>
                      <a:pt x="35" y="123"/>
                      <a:pt x="34" y="123"/>
                      <a:pt x="33" y="122"/>
                    </a:cubicBezTo>
                    <a:cubicBezTo>
                      <a:pt x="32" y="121"/>
                      <a:pt x="34" y="125"/>
                      <a:pt x="32" y="120"/>
                    </a:cubicBezTo>
                    <a:cubicBezTo>
                      <a:pt x="29" y="114"/>
                      <a:pt x="29" y="115"/>
                      <a:pt x="28" y="114"/>
                    </a:cubicBezTo>
                    <a:cubicBezTo>
                      <a:pt x="28" y="113"/>
                      <a:pt x="28" y="114"/>
                      <a:pt x="27" y="111"/>
                    </a:cubicBezTo>
                    <a:cubicBezTo>
                      <a:pt x="25" y="108"/>
                      <a:pt x="26" y="110"/>
                      <a:pt x="25" y="108"/>
                    </a:cubicBezTo>
                    <a:cubicBezTo>
                      <a:pt x="24" y="107"/>
                      <a:pt x="24" y="109"/>
                      <a:pt x="23" y="106"/>
                    </a:cubicBezTo>
                    <a:cubicBezTo>
                      <a:pt x="22" y="103"/>
                      <a:pt x="22" y="105"/>
                      <a:pt x="21" y="101"/>
                    </a:cubicBezTo>
                    <a:cubicBezTo>
                      <a:pt x="21" y="97"/>
                      <a:pt x="22" y="97"/>
                      <a:pt x="20" y="96"/>
                    </a:cubicBezTo>
                    <a:cubicBezTo>
                      <a:pt x="18" y="94"/>
                      <a:pt x="18" y="95"/>
                      <a:pt x="18" y="93"/>
                    </a:cubicBezTo>
                    <a:cubicBezTo>
                      <a:pt x="17" y="92"/>
                      <a:pt x="18" y="93"/>
                      <a:pt x="16" y="90"/>
                    </a:cubicBezTo>
                    <a:cubicBezTo>
                      <a:pt x="14" y="87"/>
                      <a:pt x="12" y="86"/>
                      <a:pt x="12" y="81"/>
                    </a:cubicBezTo>
                    <a:cubicBezTo>
                      <a:pt x="12" y="75"/>
                      <a:pt x="12" y="74"/>
                      <a:pt x="12" y="74"/>
                    </a:cubicBezTo>
                    <a:cubicBezTo>
                      <a:pt x="12" y="74"/>
                      <a:pt x="9" y="72"/>
                      <a:pt x="10" y="69"/>
                    </a:cubicBezTo>
                    <a:cubicBezTo>
                      <a:pt x="11" y="66"/>
                      <a:pt x="11" y="67"/>
                      <a:pt x="11" y="66"/>
                    </a:cubicBezTo>
                    <a:cubicBezTo>
                      <a:pt x="11" y="65"/>
                      <a:pt x="10" y="65"/>
                      <a:pt x="10" y="64"/>
                    </a:cubicBezTo>
                    <a:cubicBezTo>
                      <a:pt x="9" y="63"/>
                      <a:pt x="9" y="63"/>
                      <a:pt x="8" y="62"/>
                    </a:cubicBezTo>
                    <a:cubicBezTo>
                      <a:pt x="8" y="62"/>
                      <a:pt x="8" y="60"/>
                      <a:pt x="8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60"/>
                      <a:pt x="0" y="130"/>
                      <a:pt x="70" y="141"/>
                    </a:cubicBezTo>
                    <a:cubicBezTo>
                      <a:pt x="70" y="141"/>
                      <a:pt x="54" y="137"/>
                      <a:pt x="52" y="134"/>
                    </a:cubicBezTo>
                    <a:cubicBezTo>
                      <a:pt x="52" y="134"/>
                      <a:pt x="52" y="131"/>
                      <a:pt x="53" y="131"/>
                    </a:cubicBezTo>
                    <a:cubicBezTo>
                      <a:pt x="53" y="131"/>
                      <a:pt x="54" y="131"/>
                      <a:pt x="55" y="131"/>
                    </a:cubicBezTo>
                    <a:cubicBezTo>
                      <a:pt x="56" y="130"/>
                      <a:pt x="57" y="129"/>
                      <a:pt x="57" y="129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58" y="130"/>
                      <a:pt x="57" y="130"/>
                      <a:pt x="60" y="130"/>
                    </a:cubicBezTo>
                    <a:cubicBezTo>
                      <a:pt x="63" y="129"/>
                      <a:pt x="63" y="130"/>
                      <a:pt x="64" y="129"/>
                    </a:cubicBezTo>
                    <a:cubicBezTo>
                      <a:pt x="65" y="129"/>
                      <a:pt x="67" y="126"/>
                      <a:pt x="67" y="128"/>
                    </a:cubicBezTo>
                    <a:cubicBezTo>
                      <a:pt x="68" y="129"/>
                      <a:pt x="66" y="128"/>
                      <a:pt x="68" y="129"/>
                    </a:cubicBezTo>
                    <a:cubicBezTo>
                      <a:pt x="69" y="130"/>
                      <a:pt x="72" y="129"/>
                      <a:pt x="72" y="129"/>
                    </a:cubicBezTo>
                    <a:cubicBezTo>
                      <a:pt x="72" y="129"/>
                      <a:pt x="77" y="129"/>
                      <a:pt x="77" y="129"/>
                    </a:cubicBezTo>
                    <a:cubicBezTo>
                      <a:pt x="78" y="128"/>
                      <a:pt x="78" y="127"/>
                      <a:pt x="79" y="127"/>
                    </a:cubicBezTo>
                    <a:cubicBezTo>
                      <a:pt x="80" y="128"/>
                      <a:pt x="80" y="129"/>
                      <a:pt x="80" y="129"/>
                    </a:cubicBezTo>
                    <a:cubicBezTo>
                      <a:pt x="77" y="130"/>
                      <a:pt x="77" y="130"/>
                      <a:pt x="77" y="130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5" y="132"/>
                      <a:pt x="74" y="133"/>
                      <a:pt x="75" y="133"/>
                    </a:cubicBezTo>
                    <a:cubicBezTo>
                      <a:pt x="76" y="134"/>
                      <a:pt x="76" y="133"/>
                      <a:pt x="77" y="134"/>
                    </a:cubicBezTo>
                    <a:cubicBezTo>
                      <a:pt x="79" y="134"/>
                      <a:pt x="81" y="136"/>
                      <a:pt x="82" y="135"/>
                    </a:cubicBezTo>
                    <a:cubicBezTo>
                      <a:pt x="83" y="133"/>
                      <a:pt x="83" y="133"/>
                      <a:pt x="83" y="132"/>
                    </a:cubicBezTo>
                    <a:cubicBezTo>
                      <a:pt x="84" y="131"/>
                      <a:pt x="84" y="130"/>
                      <a:pt x="85" y="130"/>
                    </a:cubicBezTo>
                    <a:cubicBezTo>
                      <a:pt x="86" y="130"/>
                      <a:pt x="87" y="131"/>
                      <a:pt x="87" y="131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6" y="133"/>
                      <a:pt x="88" y="133"/>
                      <a:pt x="89" y="133"/>
                    </a:cubicBezTo>
                    <a:cubicBezTo>
                      <a:pt x="90" y="133"/>
                      <a:pt x="90" y="134"/>
                      <a:pt x="91" y="133"/>
                    </a:cubicBezTo>
                    <a:cubicBezTo>
                      <a:pt x="92" y="132"/>
                      <a:pt x="93" y="132"/>
                      <a:pt x="94" y="132"/>
                    </a:cubicBezTo>
                    <a:cubicBezTo>
                      <a:pt x="95" y="131"/>
                      <a:pt x="97" y="131"/>
                      <a:pt x="97" y="131"/>
                    </a:cubicBezTo>
                    <a:cubicBezTo>
                      <a:pt x="98" y="131"/>
                      <a:pt x="99" y="131"/>
                      <a:pt x="99" y="131"/>
                    </a:cubicBezTo>
                    <a:cubicBezTo>
                      <a:pt x="100" y="131"/>
                      <a:pt x="102" y="133"/>
                      <a:pt x="102" y="133"/>
                    </a:cubicBezTo>
                    <a:cubicBezTo>
                      <a:pt x="103" y="133"/>
                      <a:pt x="106" y="133"/>
                      <a:pt x="106" y="133"/>
                    </a:cubicBezTo>
                    <a:cubicBezTo>
                      <a:pt x="106" y="133"/>
                      <a:pt x="98" y="140"/>
                      <a:pt x="81" y="141"/>
                    </a:cubicBezTo>
                    <a:cubicBezTo>
                      <a:pt x="81" y="141"/>
                      <a:pt x="119" y="142"/>
                      <a:pt x="141" y="105"/>
                    </a:cubicBezTo>
                    <a:cubicBezTo>
                      <a:pt x="162" y="67"/>
                      <a:pt x="147" y="19"/>
                      <a:pt x="98" y="2"/>
                    </a:cubicBezTo>
                    <a:cubicBezTo>
                      <a:pt x="98" y="2"/>
                      <a:pt x="135" y="16"/>
                      <a:pt x="145" y="51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3" y="51"/>
                      <a:pt x="143" y="52"/>
                      <a:pt x="143" y="50"/>
                    </a:cubicBezTo>
                    <a:cubicBezTo>
                      <a:pt x="142" y="48"/>
                      <a:pt x="142" y="49"/>
                      <a:pt x="142" y="47"/>
                    </a:cubicBezTo>
                    <a:cubicBezTo>
                      <a:pt x="141" y="46"/>
                      <a:pt x="141" y="47"/>
                      <a:pt x="140" y="46"/>
                    </a:cubicBezTo>
                    <a:cubicBezTo>
                      <a:pt x="140" y="45"/>
                      <a:pt x="139" y="45"/>
                      <a:pt x="139" y="44"/>
                    </a:cubicBezTo>
                    <a:cubicBezTo>
                      <a:pt x="138" y="44"/>
                      <a:pt x="137" y="41"/>
                      <a:pt x="137" y="41"/>
                    </a:cubicBezTo>
                    <a:cubicBezTo>
                      <a:pt x="136" y="40"/>
                      <a:pt x="135" y="40"/>
                      <a:pt x="134" y="40"/>
                    </a:cubicBezTo>
                    <a:cubicBezTo>
                      <a:pt x="134" y="40"/>
                      <a:pt x="134" y="39"/>
                      <a:pt x="134" y="40"/>
                    </a:cubicBezTo>
                    <a:cubicBezTo>
                      <a:pt x="133" y="40"/>
                      <a:pt x="135" y="42"/>
                      <a:pt x="135" y="42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7"/>
                      <a:pt x="136" y="48"/>
                    </a:cubicBezTo>
                    <a:cubicBezTo>
                      <a:pt x="136" y="48"/>
                      <a:pt x="135" y="50"/>
                      <a:pt x="135" y="50"/>
                    </a:cubicBezTo>
                    <a:cubicBezTo>
                      <a:pt x="135" y="50"/>
                      <a:pt x="134" y="52"/>
                      <a:pt x="134" y="52"/>
                    </a:cubicBezTo>
                    <a:cubicBezTo>
                      <a:pt x="133" y="53"/>
                      <a:pt x="129" y="53"/>
                      <a:pt x="129" y="53"/>
                    </a:cubicBezTo>
                    <a:cubicBezTo>
                      <a:pt x="129" y="53"/>
                      <a:pt x="128" y="52"/>
                      <a:pt x="128" y="51"/>
                    </a:cubicBezTo>
                    <a:cubicBezTo>
                      <a:pt x="127" y="50"/>
                      <a:pt x="125" y="49"/>
                      <a:pt x="124" y="49"/>
                    </a:cubicBezTo>
                    <a:cubicBezTo>
                      <a:pt x="124" y="48"/>
                      <a:pt x="125" y="47"/>
                      <a:pt x="124" y="46"/>
                    </a:cubicBezTo>
                    <a:cubicBezTo>
                      <a:pt x="123" y="45"/>
                      <a:pt x="124" y="45"/>
                      <a:pt x="123" y="44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21" y="43"/>
                      <a:pt x="118" y="42"/>
                      <a:pt x="119" y="43"/>
                    </a:cubicBezTo>
                    <a:cubicBezTo>
                      <a:pt x="120" y="45"/>
                      <a:pt x="119" y="47"/>
                      <a:pt x="120" y="47"/>
                    </a:cubicBezTo>
                    <a:cubicBezTo>
                      <a:pt x="121" y="47"/>
                      <a:pt x="121" y="47"/>
                      <a:pt x="122" y="48"/>
                    </a:cubicBezTo>
                    <a:cubicBezTo>
                      <a:pt x="123" y="50"/>
                      <a:pt x="123" y="50"/>
                      <a:pt x="123" y="51"/>
                    </a:cubicBezTo>
                    <a:cubicBezTo>
                      <a:pt x="124" y="51"/>
                      <a:pt x="124" y="53"/>
                      <a:pt x="125" y="54"/>
                    </a:cubicBezTo>
                    <a:cubicBezTo>
                      <a:pt x="125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7" y="57"/>
                    </a:cubicBezTo>
                    <a:cubicBezTo>
                      <a:pt x="128" y="57"/>
                      <a:pt x="128" y="58"/>
                      <a:pt x="129" y="57"/>
                    </a:cubicBezTo>
                    <a:cubicBezTo>
                      <a:pt x="130" y="57"/>
                      <a:pt x="129" y="58"/>
                      <a:pt x="130" y="57"/>
                    </a:cubicBezTo>
                    <a:cubicBezTo>
                      <a:pt x="131" y="57"/>
                      <a:pt x="133" y="57"/>
                      <a:pt x="133" y="57"/>
                    </a:cubicBezTo>
                    <a:cubicBezTo>
                      <a:pt x="133" y="57"/>
                      <a:pt x="134" y="58"/>
                      <a:pt x="134" y="58"/>
                    </a:cubicBezTo>
                    <a:cubicBezTo>
                      <a:pt x="134" y="59"/>
                      <a:pt x="134" y="62"/>
                      <a:pt x="134" y="62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2" y="64"/>
                      <a:pt x="132" y="69"/>
                      <a:pt x="132" y="69"/>
                    </a:cubicBezTo>
                    <a:cubicBezTo>
                      <a:pt x="131" y="69"/>
                      <a:pt x="130" y="71"/>
                      <a:pt x="129" y="72"/>
                    </a:cubicBezTo>
                    <a:cubicBezTo>
                      <a:pt x="129" y="72"/>
                      <a:pt x="129" y="75"/>
                      <a:pt x="129" y="75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27" y="77"/>
                      <a:pt x="127" y="80"/>
                      <a:pt x="127" y="80"/>
                    </a:cubicBezTo>
                    <a:cubicBezTo>
                      <a:pt x="127" y="81"/>
                      <a:pt x="128" y="84"/>
                      <a:pt x="127" y="85"/>
                    </a:cubicBezTo>
                    <a:cubicBezTo>
                      <a:pt x="127" y="86"/>
                      <a:pt x="125" y="88"/>
                      <a:pt x="125" y="88"/>
                    </a:cubicBezTo>
                    <a:cubicBezTo>
                      <a:pt x="125" y="88"/>
                      <a:pt x="128" y="90"/>
                      <a:pt x="126" y="90"/>
                    </a:cubicBezTo>
                    <a:cubicBezTo>
                      <a:pt x="125" y="91"/>
                      <a:pt x="124" y="93"/>
                      <a:pt x="123" y="93"/>
                    </a:cubicBezTo>
                    <a:cubicBezTo>
                      <a:pt x="123" y="94"/>
                      <a:pt x="123" y="95"/>
                      <a:pt x="122" y="95"/>
                    </a:cubicBezTo>
                    <a:cubicBezTo>
                      <a:pt x="122" y="95"/>
                      <a:pt x="120" y="95"/>
                      <a:pt x="120" y="96"/>
                    </a:cubicBezTo>
                    <a:cubicBezTo>
                      <a:pt x="120" y="96"/>
                      <a:pt x="120" y="98"/>
                      <a:pt x="120" y="98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5" y="106"/>
                      <a:pt x="114" y="107"/>
                    </a:cubicBezTo>
                    <a:cubicBezTo>
                      <a:pt x="113" y="107"/>
                      <a:pt x="109" y="108"/>
                      <a:pt x="109" y="109"/>
                    </a:cubicBezTo>
                    <a:cubicBezTo>
                      <a:pt x="108" y="109"/>
                      <a:pt x="106" y="110"/>
                      <a:pt x="105" y="110"/>
                    </a:cubicBezTo>
                    <a:cubicBezTo>
                      <a:pt x="104" y="110"/>
                      <a:pt x="105" y="113"/>
                      <a:pt x="104" y="110"/>
                    </a:cubicBezTo>
                    <a:cubicBezTo>
                      <a:pt x="103" y="108"/>
                      <a:pt x="104" y="109"/>
                      <a:pt x="103" y="107"/>
                    </a:cubicBezTo>
                    <a:cubicBezTo>
                      <a:pt x="101" y="104"/>
                      <a:pt x="101" y="106"/>
                      <a:pt x="101" y="104"/>
                    </a:cubicBezTo>
                    <a:cubicBezTo>
                      <a:pt x="101" y="102"/>
                      <a:pt x="102" y="104"/>
                      <a:pt x="101" y="102"/>
                    </a:cubicBezTo>
                    <a:cubicBezTo>
                      <a:pt x="101" y="100"/>
                      <a:pt x="102" y="102"/>
                      <a:pt x="101" y="99"/>
                    </a:cubicBezTo>
                    <a:cubicBezTo>
                      <a:pt x="100" y="97"/>
                      <a:pt x="100" y="98"/>
                      <a:pt x="99" y="97"/>
                    </a:cubicBezTo>
                    <a:cubicBezTo>
                      <a:pt x="98" y="95"/>
                      <a:pt x="97" y="97"/>
                      <a:pt x="97" y="94"/>
                    </a:cubicBezTo>
                    <a:cubicBezTo>
                      <a:pt x="98" y="92"/>
                      <a:pt x="98" y="94"/>
                      <a:pt x="98" y="92"/>
                    </a:cubicBezTo>
                    <a:cubicBezTo>
                      <a:pt x="99" y="90"/>
                      <a:pt x="98" y="90"/>
                      <a:pt x="99" y="89"/>
                    </a:cubicBezTo>
                    <a:cubicBezTo>
                      <a:pt x="101" y="88"/>
                      <a:pt x="102" y="88"/>
                      <a:pt x="102" y="86"/>
                    </a:cubicBezTo>
                    <a:cubicBezTo>
                      <a:pt x="101" y="85"/>
                      <a:pt x="101" y="85"/>
                      <a:pt x="101" y="84"/>
                    </a:cubicBezTo>
                    <a:cubicBezTo>
                      <a:pt x="101" y="83"/>
                      <a:pt x="100" y="82"/>
                      <a:pt x="99" y="81"/>
                    </a:cubicBezTo>
                    <a:cubicBezTo>
                      <a:pt x="99" y="81"/>
                      <a:pt x="99" y="81"/>
                      <a:pt x="98" y="79"/>
                    </a:cubicBezTo>
                    <a:cubicBezTo>
                      <a:pt x="97" y="78"/>
                      <a:pt x="97" y="77"/>
                      <a:pt x="97" y="77"/>
                    </a:cubicBezTo>
                    <a:cubicBezTo>
                      <a:pt x="97" y="77"/>
                      <a:pt x="96" y="74"/>
                      <a:pt x="96" y="72"/>
                    </a:cubicBezTo>
                    <a:cubicBezTo>
                      <a:pt x="96" y="71"/>
                      <a:pt x="96" y="73"/>
                      <a:pt x="96" y="71"/>
                    </a:cubicBezTo>
                    <a:cubicBezTo>
                      <a:pt x="97" y="69"/>
                      <a:pt x="97" y="67"/>
                      <a:pt x="97" y="67"/>
                    </a:cubicBezTo>
                    <a:cubicBezTo>
                      <a:pt x="97" y="67"/>
                      <a:pt x="94" y="66"/>
                      <a:pt x="93" y="66"/>
                    </a:cubicBezTo>
                    <a:cubicBezTo>
                      <a:pt x="92" y="66"/>
                      <a:pt x="93" y="68"/>
                      <a:pt x="91" y="66"/>
                    </a:cubicBezTo>
                    <a:cubicBezTo>
                      <a:pt x="90" y="65"/>
                      <a:pt x="90" y="64"/>
                      <a:pt x="89" y="64"/>
                    </a:cubicBezTo>
                    <a:cubicBezTo>
                      <a:pt x="89" y="64"/>
                      <a:pt x="88" y="64"/>
                      <a:pt x="87" y="64"/>
                    </a:cubicBezTo>
                    <a:cubicBezTo>
                      <a:pt x="86" y="65"/>
                      <a:pt x="84" y="65"/>
                      <a:pt x="83" y="66"/>
                    </a:cubicBezTo>
                    <a:cubicBezTo>
                      <a:pt x="81" y="66"/>
                      <a:pt x="81" y="66"/>
                      <a:pt x="79" y="66"/>
                    </a:cubicBezTo>
                    <a:cubicBezTo>
                      <a:pt x="77" y="66"/>
                      <a:pt x="75" y="67"/>
                      <a:pt x="73" y="66"/>
                    </a:cubicBezTo>
                    <a:cubicBezTo>
                      <a:pt x="72" y="65"/>
                      <a:pt x="72" y="66"/>
                      <a:pt x="71" y="65"/>
                    </a:cubicBezTo>
                    <a:cubicBezTo>
                      <a:pt x="70" y="63"/>
                      <a:pt x="71" y="63"/>
                      <a:pt x="69" y="62"/>
                    </a:cubicBezTo>
                    <a:cubicBezTo>
                      <a:pt x="68" y="62"/>
                      <a:pt x="68" y="62"/>
                      <a:pt x="67" y="61"/>
                    </a:cubicBezTo>
                    <a:cubicBezTo>
                      <a:pt x="67" y="59"/>
                      <a:pt x="68" y="60"/>
                      <a:pt x="67" y="58"/>
                    </a:cubicBezTo>
                    <a:cubicBezTo>
                      <a:pt x="66" y="57"/>
                      <a:pt x="68" y="59"/>
                      <a:pt x="66" y="57"/>
                    </a:cubicBezTo>
                    <a:cubicBezTo>
                      <a:pt x="64" y="55"/>
                      <a:pt x="63" y="57"/>
                      <a:pt x="64" y="55"/>
                    </a:cubicBezTo>
                    <a:cubicBezTo>
                      <a:pt x="65" y="53"/>
                      <a:pt x="65" y="54"/>
                      <a:pt x="65" y="52"/>
                    </a:cubicBezTo>
                    <a:cubicBezTo>
                      <a:pt x="65" y="50"/>
                      <a:pt x="68" y="53"/>
                      <a:pt x="66" y="49"/>
                    </a:cubicBezTo>
                    <a:cubicBezTo>
                      <a:pt x="64" y="45"/>
                      <a:pt x="64" y="46"/>
                      <a:pt x="66" y="43"/>
                    </a:cubicBezTo>
                    <a:cubicBezTo>
                      <a:pt x="67" y="40"/>
                      <a:pt x="70" y="39"/>
                      <a:pt x="70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4"/>
                      <a:pt x="73" y="35"/>
                    </a:cubicBezTo>
                    <a:cubicBezTo>
                      <a:pt x="75" y="35"/>
                      <a:pt x="76" y="34"/>
                      <a:pt x="77" y="33"/>
                    </a:cubicBezTo>
                    <a:cubicBezTo>
                      <a:pt x="78" y="32"/>
                      <a:pt x="80" y="31"/>
                      <a:pt x="80" y="31"/>
                    </a:cubicBezTo>
                    <a:cubicBezTo>
                      <a:pt x="81" y="30"/>
                      <a:pt x="81" y="31"/>
                      <a:pt x="82" y="30"/>
                    </a:cubicBezTo>
                    <a:cubicBezTo>
                      <a:pt x="84" y="30"/>
                      <a:pt x="84" y="30"/>
                      <a:pt x="85" y="30"/>
                    </a:cubicBezTo>
                    <a:cubicBezTo>
                      <a:pt x="86" y="30"/>
                      <a:pt x="84" y="30"/>
                      <a:pt x="87" y="30"/>
                    </a:cubicBezTo>
                    <a:cubicBezTo>
                      <a:pt x="90" y="29"/>
                      <a:pt x="89" y="29"/>
                      <a:pt x="90" y="29"/>
                    </a:cubicBezTo>
                    <a:cubicBezTo>
                      <a:pt x="90" y="29"/>
                      <a:pt x="90" y="29"/>
                      <a:pt x="91" y="30"/>
                    </a:cubicBezTo>
                    <a:cubicBezTo>
                      <a:pt x="92" y="30"/>
                      <a:pt x="92" y="27"/>
                      <a:pt x="92" y="30"/>
                    </a:cubicBezTo>
                    <a:cubicBezTo>
                      <a:pt x="92" y="32"/>
                      <a:pt x="91" y="33"/>
                      <a:pt x="93" y="33"/>
                    </a:cubicBezTo>
                    <a:cubicBezTo>
                      <a:pt x="95" y="34"/>
                      <a:pt x="93" y="34"/>
                      <a:pt x="95" y="34"/>
                    </a:cubicBezTo>
                    <a:cubicBezTo>
                      <a:pt x="97" y="34"/>
                      <a:pt x="97" y="34"/>
                      <a:pt x="98" y="34"/>
                    </a:cubicBezTo>
                    <a:cubicBezTo>
                      <a:pt x="99" y="35"/>
                      <a:pt x="99" y="36"/>
                      <a:pt x="101" y="36"/>
                    </a:cubicBezTo>
                    <a:cubicBezTo>
                      <a:pt x="102" y="36"/>
                      <a:pt x="100" y="38"/>
                      <a:pt x="102" y="36"/>
                    </a:cubicBezTo>
                    <a:cubicBezTo>
                      <a:pt x="104" y="33"/>
                      <a:pt x="101" y="33"/>
                      <a:pt x="104" y="33"/>
                    </a:cubicBezTo>
                    <a:cubicBezTo>
                      <a:pt x="108" y="34"/>
                      <a:pt x="109" y="35"/>
                      <a:pt x="109" y="34"/>
                    </a:cubicBezTo>
                    <a:cubicBezTo>
                      <a:pt x="110" y="34"/>
                      <a:pt x="110" y="35"/>
                      <a:pt x="112" y="34"/>
                    </a:cubicBezTo>
                    <a:cubicBezTo>
                      <a:pt x="113" y="33"/>
                      <a:pt x="114" y="33"/>
                      <a:pt x="114" y="33"/>
                    </a:cubicBezTo>
                    <a:cubicBezTo>
                      <a:pt x="115" y="34"/>
                      <a:pt x="115" y="35"/>
                      <a:pt x="116" y="34"/>
                    </a:cubicBezTo>
                    <a:cubicBezTo>
                      <a:pt x="116" y="32"/>
                      <a:pt x="118" y="33"/>
                      <a:pt x="116" y="32"/>
                    </a:cubicBezTo>
                    <a:cubicBezTo>
                      <a:pt x="114" y="31"/>
                      <a:pt x="113" y="32"/>
                      <a:pt x="113" y="31"/>
                    </a:cubicBezTo>
                    <a:cubicBezTo>
                      <a:pt x="112" y="29"/>
                      <a:pt x="114" y="30"/>
                      <a:pt x="112" y="29"/>
                    </a:cubicBezTo>
                    <a:cubicBezTo>
                      <a:pt x="110" y="29"/>
                      <a:pt x="111" y="29"/>
                      <a:pt x="109" y="28"/>
                    </a:cubicBezTo>
                    <a:cubicBezTo>
                      <a:pt x="108" y="28"/>
                      <a:pt x="106" y="30"/>
                      <a:pt x="106" y="28"/>
                    </a:cubicBezTo>
                    <a:cubicBezTo>
                      <a:pt x="105" y="27"/>
                      <a:pt x="102" y="29"/>
                      <a:pt x="105" y="27"/>
                    </a:cubicBezTo>
                    <a:cubicBezTo>
                      <a:pt x="108" y="24"/>
                      <a:pt x="107" y="23"/>
                      <a:pt x="109" y="24"/>
                    </a:cubicBezTo>
                    <a:cubicBezTo>
                      <a:pt x="110" y="24"/>
                      <a:pt x="110" y="26"/>
                      <a:pt x="111" y="25"/>
                    </a:cubicBezTo>
                    <a:cubicBezTo>
                      <a:pt x="112" y="24"/>
                      <a:pt x="114" y="23"/>
                      <a:pt x="112" y="22"/>
                    </a:cubicBezTo>
                    <a:cubicBezTo>
                      <a:pt x="110" y="20"/>
                      <a:pt x="112" y="21"/>
                      <a:pt x="109" y="20"/>
                    </a:cubicBezTo>
                    <a:cubicBezTo>
                      <a:pt x="107" y="19"/>
                      <a:pt x="105" y="24"/>
                      <a:pt x="104" y="23"/>
                    </a:cubicBezTo>
                    <a:cubicBezTo>
                      <a:pt x="103" y="23"/>
                      <a:pt x="103" y="22"/>
                      <a:pt x="102" y="22"/>
                    </a:cubicBezTo>
                    <a:cubicBezTo>
                      <a:pt x="101" y="23"/>
                      <a:pt x="101" y="25"/>
                      <a:pt x="101" y="26"/>
                    </a:cubicBezTo>
                    <a:cubicBezTo>
                      <a:pt x="101" y="27"/>
                      <a:pt x="102" y="28"/>
                      <a:pt x="100" y="27"/>
                    </a:cubicBezTo>
                    <a:cubicBezTo>
                      <a:pt x="98" y="26"/>
                      <a:pt x="103" y="26"/>
                      <a:pt x="98" y="24"/>
                    </a:cubicBezTo>
                    <a:cubicBezTo>
                      <a:pt x="93" y="22"/>
                      <a:pt x="91" y="23"/>
                      <a:pt x="91" y="24"/>
                    </a:cubicBezTo>
                    <a:cubicBezTo>
                      <a:pt x="90" y="24"/>
                      <a:pt x="89" y="24"/>
                      <a:pt x="89" y="25"/>
                    </a:cubicBezTo>
                    <a:cubicBezTo>
                      <a:pt x="88" y="25"/>
                      <a:pt x="90" y="26"/>
                      <a:pt x="88" y="25"/>
                    </a:cubicBezTo>
                    <a:cubicBezTo>
                      <a:pt x="86" y="24"/>
                      <a:pt x="84" y="26"/>
                      <a:pt x="84" y="26"/>
                    </a:cubicBezTo>
                    <a:cubicBezTo>
                      <a:pt x="84" y="26"/>
                      <a:pt x="83" y="25"/>
                      <a:pt x="83" y="26"/>
                    </a:cubicBezTo>
                    <a:cubicBezTo>
                      <a:pt x="82" y="27"/>
                      <a:pt x="80" y="27"/>
                      <a:pt x="79" y="27"/>
                    </a:cubicBezTo>
                    <a:cubicBezTo>
                      <a:pt x="78" y="27"/>
                      <a:pt x="76" y="27"/>
                      <a:pt x="78" y="25"/>
                    </a:cubicBezTo>
                    <a:cubicBezTo>
                      <a:pt x="80" y="23"/>
                      <a:pt x="78" y="24"/>
                      <a:pt x="81" y="23"/>
                    </a:cubicBezTo>
                    <a:cubicBezTo>
                      <a:pt x="84" y="22"/>
                      <a:pt x="88" y="21"/>
                      <a:pt x="84" y="21"/>
                    </a:cubicBezTo>
                    <a:cubicBezTo>
                      <a:pt x="81" y="20"/>
                      <a:pt x="86" y="20"/>
                      <a:pt x="82" y="17"/>
                    </a:cubicBezTo>
                    <a:cubicBezTo>
                      <a:pt x="77" y="15"/>
                      <a:pt x="77" y="18"/>
                      <a:pt x="77" y="15"/>
                    </a:cubicBezTo>
                    <a:cubicBezTo>
                      <a:pt x="77" y="12"/>
                      <a:pt x="76" y="12"/>
                      <a:pt x="75" y="12"/>
                    </a:cubicBezTo>
                    <a:cubicBezTo>
                      <a:pt x="74" y="12"/>
                      <a:pt x="72" y="13"/>
                      <a:pt x="70" y="13"/>
                    </a:cubicBezTo>
                    <a:cubicBezTo>
                      <a:pt x="69" y="13"/>
                      <a:pt x="71" y="14"/>
                      <a:pt x="68" y="13"/>
                    </a:cubicBezTo>
                    <a:cubicBezTo>
                      <a:pt x="66" y="11"/>
                      <a:pt x="65" y="13"/>
                      <a:pt x="66" y="11"/>
                    </a:cubicBezTo>
                    <a:cubicBezTo>
                      <a:pt x="67" y="9"/>
                      <a:pt x="67" y="9"/>
                      <a:pt x="69" y="8"/>
                    </a:cubicBezTo>
                    <a:cubicBezTo>
                      <a:pt x="70" y="7"/>
                      <a:pt x="70" y="3"/>
                      <a:pt x="73" y="4"/>
                    </a:cubicBezTo>
                    <a:cubicBezTo>
                      <a:pt x="76" y="6"/>
                      <a:pt x="75" y="5"/>
                      <a:pt x="77" y="5"/>
                    </a:cubicBezTo>
                    <a:cubicBezTo>
                      <a:pt x="80" y="6"/>
                      <a:pt x="81" y="5"/>
                      <a:pt x="81" y="5"/>
                    </a:cubicBezTo>
                    <a:cubicBezTo>
                      <a:pt x="81" y="4"/>
                      <a:pt x="78" y="3"/>
                      <a:pt x="78" y="3"/>
                    </a:cubicBezTo>
                    <a:cubicBezTo>
                      <a:pt x="78" y="3"/>
                      <a:pt x="77" y="3"/>
                      <a:pt x="78" y="3"/>
                    </a:cubicBezTo>
                    <a:cubicBezTo>
                      <a:pt x="78" y="2"/>
                      <a:pt x="79" y="1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68" y="0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" name="Freeform 54"/>
              <p:cNvSpPr/>
              <p:nvPr/>
            </p:nvSpPr>
            <p:spPr bwMode="auto">
              <a:xfrm>
                <a:off x="8766454" y="4205535"/>
                <a:ext cx="74840" cy="87886"/>
              </a:xfrm>
              <a:custGeom>
                <a:avLst/>
                <a:gdLst>
                  <a:gd name="T0" fmla="*/ 33 w 46"/>
                  <a:gd name="T1" fmla="*/ 3 h 54"/>
                  <a:gd name="T2" fmla="*/ 33 w 46"/>
                  <a:gd name="T3" fmla="*/ 20 h 54"/>
                  <a:gd name="T4" fmla="*/ 19 w 46"/>
                  <a:gd name="T5" fmla="*/ 31 h 54"/>
                  <a:gd name="T6" fmla="*/ 1 w 46"/>
                  <a:gd name="T7" fmla="*/ 45 h 54"/>
                  <a:gd name="T8" fmla="*/ 46 w 46"/>
                  <a:gd name="T9" fmla="*/ 54 h 54"/>
                  <a:gd name="T10" fmla="*/ 46 w 46"/>
                  <a:gd name="T11" fmla="*/ 0 h 54"/>
                  <a:gd name="T12" fmla="*/ 33 w 46"/>
                  <a:gd name="T13" fmla="*/ 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4">
                    <a:moveTo>
                      <a:pt x="33" y="3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28" y="28"/>
                      <a:pt x="19" y="31"/>
                    </a:cubicBezTo>
                    <a:cubicBezTo>
                      <a:pt x="9" y="35"/>
                      <a:pt x="0" y="40"/>
                      <a:pt x="1" y="45"/>
                    </a:cubicBezTo>
                    <a:cubicBezTo>
                      <a:pt x="1" y="50"/>
                      <a:pt x="14" y="54"/>
                      <a:pt x="46" y="54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Freeform 55"/>
              <p:cNvSpPr/>
              <p:nvPr/>
            </p:nvSpPr>
            <p:spPr bwMode="auto">
              <a:xfrm>
                <a:off x="8831682" y="4205535"/>
                <a:ext cx="72780" cy="87886"/>
              </a:xfrm>
              <a:custGeom>
                <a:avLst/>
                <a:gdLst>
                  <a:gd name="T0" fmla="*/ 12 w 45"/>
                  <a:gd name="T1" fmla="*/ 3 h 54"/>
                  <a:gd name="T2" fmla="*/ 12 w 45"/>
                  <a:gd name="T3" fmla="*/ 20 h 54"/>
                  <a:gd name="T4" fmla="*/ 25 w 45"/>
                  <a:gd name="T5" fmla="*/ 31 h 54"/>
                  <a:gd name="T6" fmla="*/ 44 w 45"/>
                  <a:gd name="T7" fmla="*/ 45 h 54"/>
                  <a:gd name="T8" fmla="*/ 0 w 45"/>
                  <a:gd name="T9" fmla="*/ 54 h 54"/>
                  <a:gd name="T10" fmla="*/ 0 w 45"/>
                  <a:gd name="T11" fmla="*/ 0 h 54"/>
                  <a:gd name="T12" fmla="*/ 12 w 45"/>
                  <a:gd name="T13" fmla="*/ 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4">
                    <a:moveTo>
                      <a:pt x="12" y="3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5" y="28"/>
                      <a:pt x="25" y="31"/>
                    </a:cubicBezTo>
                    <a:cubicBezTo>
                      <a:pt x="34" y="35"/>
                      <a:pt x="45" y="40"/>
                      <a:pt x="44" y="45"/>
                    </a:cubicBezTo>
                    <a:cubicBezTo>
                      <a:pt x="43" y="50"/>
                      <a:pt x="25" y="54"/>
                      <a:pt x="0" y="5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56"/>
              <p:cNvSpPr/>
              <p:nvPr/>
            </p:nvSpPr>
            <p:spPr bwMode="auto">
              <a:xfrm>
                <a:off x="8708092" y="3947370"/>
                <a:ext cx="264344" cy="266404"/>
              </a:xfrm>
              <a:custGeom>
                <a:avLst/>
                <a:gdLst>
                  <a:gd name="T0" fmla="*/ 120 w 163"/>
                  <a:gd name="T1" fmla="*/ 8 h 164"/>
                  <a:gd name="T2" fmla="*/ 153 w 163"/>
                  <a:gd name="T3" fmla="*/ 73 h 164"/>
                  <a:gd name="T4" fmla="*/ 72 w 163"/>
                  <a:gd name="T5" fmla="*/ 154 h 164"/>
                  <a:gd name="T6" fmla="*/ 8 w 163"/>
                  <a:gd name="T7" fmla="*/ 122 h 164"/>
                  <a:gd name="T8" fmla="*/ 0 w 163"/>
                  <a:gd name="T9" fmla="*/ 128 h 164"/>
                  <a:gd name="T10" fmla="*/ 72 w 163"/>
                  <a:gd name="T11" fmla="*/ 164 h 164"/>
                  <a:gd name="T12" fmla="*/ 163 w 163"/>
                  <a:gd name="T13" fmla="*/ 73 h 164"/>
                  <a:gd name="T14" fmla="*/ 126 w 163"/>
                  <a:gd name="T15" fmla="*/ 0 h 164"/>
                  <a:gd name="T16" fmla="*/ 120 w 163"/>
                  <a:gd name="T17" fmla="*/ 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164">
                    <a:moveTo>
                      <a:pt x="120" y="8"/>
                    </a:moveTo>
                    <a:cubicBezTo>
                      <a:pt x="140" y="23"/>
                      <a:pt x="153" y="46"/>
                      <a:pt x="153" y="73"/>
                    </a:cubicBezTo>
                    <a:cubicBezTo>
                      <a:pt x="153" y="118"/>
                      <a:pt x="117" y="154"/>
                      <a:pt x="72" y="154"/>
                    </a:cubicBezTo>
                    <a:cubicBezTo>
                      <a:pt x="46" y="154"/>
                      <a:pt x="23" y="141"/>
                      <a:pt x="8" y="12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" y="150"/>
                      <a:pt x="43" y="164"/>
                      <a:pt x="72" y="164"/>
                    </a:cubicBezTo>
                    <a:cubicBezTo>
                      <a:pt x="123" y="164"/>
                      <a:pt x="163" y="123"/>
                      <a:pt x="163" y="73"/>
                    </a:cubicBezTo>
                    <a:cubicBezTo>
                      <a:pt x="163" y="43"/>
                      <a:pt x="149" y="16"/>
                      <a:pt x="126" y="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" name="Freeform 57"/>
              <p:cNvSpPr>
                <a:spLocks noEditPoints="1"/>
              </p:cNvSpPr>
              <p:nvPr/>
            </p:nvSpPr>
            <p:spPr bwMode="auto">
              <a:xfrm>
                <a:off x="8709466" y="3950803"/>
                <a:ext cx="235507" cy="235507"/>
              </a:xfrm>
              <a:custGeom>
                <a:avLst/>
                <a:gdLst>
                  <a:gd name="T0" fmla="*/ 72 w 145"/>
                  <a:gd name="T1" fmla="*/ 0 h 145"/>
                  <a:gd name="T2" fmla="*/ 0 w 145"/>
                  <a:gd name="T3" fmla="*/ 73 h 145"/>
                  <a:gd name="T4" fmla="*/ 72 w 145"/>
                  <a:gd name="T5" fmla="*/ 145 h 145"/>
                  <a:gd name="T6" fmla="*/ 145 w 145"/>
                  <a:gd name="T7" fmla="*/ 73 h 145"/>
                  <a:gd name="T8" fmla="*/ 72 w 145"/>
                  <a:gd name="T9" fmla="*/ 0 h 145"/>
                  <a:gd name="T10" fmla="*/ 72 w 145"/>
                  <a:gd name="T11" fmla="*/ 142 h 145"/>
                  <a:gd name="T12" fmla="*/ 3 w 145"/>
                  <a:gd name="T13" fmla="*/ 73 h 145"/>
                  <a:gd name="T14" fmla="*/ 72 w 145"/>
                  <a:gd name="T15" fmla="*/ 4 h 145"/>
                  <a:gd name="T16" fmla="*/ 141 w 145"/>
                  <a:gd name="T17" fmla="*/ 73 h 145"/>
                  <a:gd name="T18" fmla="*/ 72 w 145"/>
                  <a:gd name="T19" fmla="*/ 14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" h="14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13"/>
                      <a:pt x="32" y="145"/>
                      <a:pt x="72" y="145"/>
                    </a:cubicBezTo>
                    <a:cubicBezTo>
                      <a:pt x="112" y="145"/>
                      <a:pt x="145" y="113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  <a:close/>
                    <a:moveTo>
                      <a:pt x="72" y="142"/>
                    </a:moveTo>
                    <a:cubicBezTo>
                      <a:pt x="34" y="142"/>
                      <a:pt x="3" y="111"/>
                      <a:pt x="3" y="73"/>
                    </a:cubicBezTo>
                    <a:cubicBezTo>
                      <a:pt x="3" y="35"/>
                      <a:pt x="34" y="4"/>
                      <a:pt x="72" y="4"/>
                    </a:cubicBezTo>
                    <a:cubicBezTo>
                      <a:pt x="110" y="4"/>
                      <a:pt x="141" y="35"/>
                      <a:pt x="141" y="73"/>
                    </a:cubicBezTo>
                    <a:cubicBezTo>
                      <a:pt x="141" y="111"/>
                      <a:pt x="110" y="142"/>
                      <a:pt x="72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" name="Freeform 58"/>
              <p:cNvSpPr/>
              <p:nvPr/>
            </p:nvSpPr>
            <p:spPr bwMode="auto">
              <a:xfrm>
                <a:off x="8703286" y="3955609"/>
                <a:ext cx="262971" cy="230700"/>
              </a:xfrm>
              <a:custGeom>
                <a:avLst/>
                <a:gdLst>
                  <a:gd name="T0" fmla="*/ 47 w 162"/>
                  <a:gd name="T1" fmla="*/ 11 h 142"/>
                  <a:gd name="T2" fmla="*/ 44 w 162"/>
                  <a:gd name="T3" fmla="*/ 17 h 142"/>
                  <a:gd name="T4" fmla="*/ 41 w 162"/>
                  <a:gd name="T5" fmla="*/ 21 h 142"/>
                  <a:gd name="T6" fmla="*/ 38 w 162"/>
                  <a:gd name="T7" fmla="*/ 19 h 142"/>
                  <a:gd name="T8" fmla="*/ 38 w 162"/>
                  <a:gd name="T9" fmla="*/ 23 h 142"/>
                  <a:gd name="T10" fmla="*/ 30 w 162"/>
                  <a:gd name="T11" fmla="*/ 25 h 142"/>
                  <a:gd name="T12" fmla="*/ 26 w 162"/>
                  <a:gd name="T13" fmla="*/ 30 h 142"/>
                  <a:gd name="T14" fmla="*/ 19 w 162"/>
                  <a:gd name="T15" fmla="*/ 38 h 142"/>
                  <a:gd name="T16" fmla="*/ 16 w 162"/>
                  <a:gd name="T17" fmla="*/ 44 h 142"/>
                  <a:gd name="T18" fmla="*/ 19 w 162"/>
                  <a:gd name="T19" fmla="*/ 48 h 142"/>
                  <a:gd name="T20" fmla="*/ 20 w 162"/>
                  <a:gd name="T21" fmla="*/ 50 h 142"/>
                  <a:gd name="T22" fmla="*/ 16 w 162"/>
                  <a:gd name="T23" fmla="*/ 47 h 142"/>
                  <a:gd name="T24" fmla="*/ 13 w 162"/>
                  <a:gd name="T25" fmla="*/ 43 h 142"/>
                  <a:gd name="T26" fmla="*/ 12 w 162"/>
                  <a:gd name="T27" fmla="*/ 49 h 142"/>
                  <a:gd name="T28" fmla="*/ 13 w 162"/>
                  <a:gd name="T29" fmla="*/ 60 h 142"/>
                  <a:gd name="T30" fmla="*/ 17 w 162"/>
                  <a:gd name="T31" fmla="*/ 57 h 142"/>
                  <a:gd name="T32" fmla="*/ 23 w 162"/>
                  <a:gd name="T33" fmla="*/ 63 h 142"/>
                  <a:gd name="T34" fmla="*/ 29 w 162"/>
                  <a:gd name="T35" fmla="*/ 70 h 142"/>
                  <a:gd name="T36" fmla="*/ 36 w 162"/>
                  <a:gd name="T37" fmla="*/ 75 h 142"/>
                  <a:gd name="T38" fmla="*/ 44 w 162"/>
                  <a:gd name="T39" fmla="*/ 84 h 142"/>
                  <a:gd name="T40" fmla="*/ 41 w 162"/>
                  <a:gd name="T41" fmla="*/ 96 h 142"/>
                  <a:gd name="T42" fmla="*/ 35 w 162"/>
                  <a:gd name="T43" fmla="*/ 111 h 142"/>
                  <a:gd name="T44" fmla="*/ 37 w 162"/>
                  <a:gd name="T45" fmla="*/ 121 h 142"/>
                  <a:gd name="T46" fmla="*/ 33 w 162"/>
                  <a:gd name="T47" fmla="*/ 122 h 142"/>
                  <a:gd name="T48" fmla="*/ 23 w 162"/>
                  <a:gd name="T49" fmla="*/ 106 h 142"/>
                  <a:gd name="T50" fmla="*/ 12 w 162"/>
                  <a:gd name="T51" fmla="*/ 81 h 142"/>
                  <a:gd name="T52" fmla="*/ 8 w 162"/>
                  <a:gd name="T53" fmla="*/ 62 h 142"/>
                  <a:gd name="T54" fmla="*/ 53 w 162"/>
                  <a:gd name="T55" fmla="*/ 131 h 142"/>
                  <a:gd name="T56" fmla="*/ 64 w 162"/>
                  <a:gd name="T57" fmla="*/ 129 h 142"/>
                  <a:gd name="T58" fmla="*/ 79 w 162"/>
                  <a:gd name="T59" fmla="*/ 127 h 142"/>
                  <a:gd name="T60" fmla="*/ 77 w 162"/>
                  <a:gd name="T61" fmla="*/ 134 h 142"/>
                  <a:gd name="T62" fmla="*/ 86 w 162"/>
                  <a:gd name="T63" fmla="*/ 133 h 142"/>
                  <a:gd name="T64" fmla="*/ 99 w 162"/>
                  <a:gd name="T65" fmla="*/ 131 h 142"/>
                  <a:gd name="T66" fmla="*/ 98 w 162"/>
                  <a:gd name="T67" fmla="*/ 2 h 142"/>
                  <a:gd name="T68" fmla="*/ 140 w 162"/>
                  <a:gd name="T69" fmla="*/ 46 h 142"/>
                  <a:gd name="T70" fmla="*/ 135 w 162"/>
                  <a:gd name="T71" fmla="*/ 42 h 142"/>
                  <a:gd name="T72" fmla="*/ 129 w 162"/>
                  <a:gd name="T73" fmla="*/ 53 h 142"/>
                  <a:gd name="T74" fmla="*/ 121 w 162"/>
                  <a:gd name="T75" fmla="*/ 43 h 142"/>
                  <a:gd name="T76" fmla="*/ 125 w 162"/>
                  <a:gd name="T77" fmla="*/ 54 h 142"/>
                  <a:gd name="T78" fmla="*/ 133 w 162"/>
                  <a:gd name="T79" fmla="*/ 57 h 142"/>
                  <a:gd name="T80" fmla="*/ 129 w 162"/>
                  <a:gd name="T81" fmla="*/ 72 h 142"/>
                  <a:gd name="T82" fmla="*/ 125 w 162"/>
                  <a:gd name="T83" fmla="*/ 88 h 142"/>
                  <a:gd name="T84" fmla="*/ 120 w 162"/>
                  <a:gd name="T85" fmla="*/ 98 h 142"/>
                  <a:gd name="T86" fmla="*/ 105 w 162"/>
                  <a:gd name="T87" fmla="*/ 110 h 142"/>
                  <a:gd name="T88" fmla="*/ 101 w 162"/>
                  <a:gd name="T89" fmla="*/ 99 h 142"/>
                  <a:gd name="T90" fmla="*/ 102 w 162"/>
                  <a:gd name="T91" fmla="*/ 86 h 142"/>
                  <a:gd name="T92" fmla="*/ 96 w 162"/>
                  <a:gd name="T93" fmla="*/ 72 h 142"/>
                  <a:gd name="T94" fmla="*/ 89 w 162"/>
                  <a:gd name="T95" fmla="*/ 64 h 142"/>
                  <a:gd name="T96" fmla="*/ 71 w 162"/>
                  <a:gd name="T97" fmla="*/ 65 h 142"/>
                  <a:gd name="T98" fmla="*/ 64 w 162"/>
                  <a:gd name="T99" fmla="*/ 55 h 142"/>
                  <a:gd name="T100" fmla="*/ 72 w 162"/>
                  <a:gd name="T101" fmla="*/ 35 h 142"/>
                  <a:gd name="T102" fmla="*/ 85 w 162"/>
                  <a:gd name="T103" fmla="*/ 30 h 142"/>
                  <a:gd name="T104" fmla="*/ 93 w 162"/>
                  <a:gd name="T105" fmla="*/ 33 h 142"/>
                  <a:gd name="T106" fmla="*/ 104 w 162"/>
                  <a:gd name="T107" fmla="*/ 33 h 142"/>
                  <a:gd name="T108" fmla="*/ 116 w 162"/>
                  <a:gd name="T109" fmla="*/ 32 h 142"/>
                  <a:gd name="T110" fmla="*/ 105 w 162"/>
                  <a:gd name="T111" fmla="*/ 27 h 142"/>
                  <a:gd name="T112" fmla="*/ 104 w 162"/>
                  <a:gd name="T113" fmla="*/ 23 h 142"/>
                  <a:gd name="T114" fmla="*/ 91 w 162"/>
                  <a:gd name="T115" fmla="*/ 24 h 142"/>
                  <a:gd name="T116" fmla="*/ 79 w 162"/>
                  <a:gd name="T117" fmla="*/ 27 h 142"/>
                  <a:gd name="T118" fmla="*/ 77 w 162"/>
                  <a:gd name="T119" fmla="*/ 15 h 142"/>
                  <a:gd name="T120" fmla="*/ 69 w 162"/>
                  <a:gd name="T121" fmla="*/ 8 h 142"/>
                  <a:gd name="T122" fmla="*/ 78 w 162"/>
                  <a:gd name="T123" fmla="*/ 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" h="142">
                    <a:moveTo>
                      <a:pt x="66" y="1"/>
                    </a:moveTo>
                    <a:cubicBezTo>
                      <a:pt x="66" y="1"/>
                      <a:pt x="42" y="4"/>
                      <a:pt x="25" y="23"/>
                    </a:cubicBezTo>
                    <a:cubicBezTo>
                      <a:pt x="25" y="23"/>
                      <a:pt x="38" y="10"/>
                      <a:pt x="46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2"/>
                      <a:pt x="46" y="13"/>
                      <a:pt x="46" y="13"/>
                    </a:cubicBezTo>
                    <a:cubicBezTo>
                      <a:pt x="46" y="14"/>
                      <a:pt x="46" y="15"/>
                      <a:pt x="46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6"/>
                      <a:pt x="44" y="16"/>
                    </a:cubicBezTo>
                    <a:cubicBezTo>
                      <a:pt x="44" y="16"/>
                      <a:pt x="44" y="16"/>
                      <a:pt x="44" y="17"/>
                    </a:cubicBezTo>
                    <a:cubicBezTo>
                      <a:pt x="44" y="17"/>
                      <a:pt x="44" y="18"/>
                      <a:pt x="44" y="18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21"/>
                      <a:pt x="41" y="21"/>
                      <a:pt x="41" y="21"/>
                    </a:cubicBezTo>
                    <a:cubicBezTo>
                      <a:pt x="40" y="21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1" y="18"/>
                    </a:cubicBezTo>
                    <a:cubicBezTo>
                      <a:pt x="41" y="18"/>
                      <a:pt x="41" y="17"/>
                      <a:pt x="40" y="18"/>
                    </a:cubicBezTo>
                    <a:cubicBezTo>
                      <a:pt x="40" y="18"/>
                      <a:pt x="38" y="19"/>
                      <a:pt x="38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21"/>
                      <a:pt x="37" y="21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3"/>
                      <a:pt x="37" y="24"/>
                      <a:pt x="36" y="24"/>
                    </a:cubicBezTo>
                    <a:cubicBezTo>
                      <a:pt x="36" y="24"/>
                      <a:pt x="35" y="23"/>
                      <a:pt x="34" y="23"/>
                    </a:cubicBezTo>
                    <a:cubicBezTo>
                      <a:pt x="34" y="23"/>
                      <a:pt x="33" y="23"/>
                      <a:pt x="33" y="23"/>
                    </a:cubicBezTo>
                    <a:cubicBezTo>
                      <a:pt x="32" y="23"/>
                      <a:pt x="32" y="23"/>
                      <a:pt x="32" y="24"/>
                    </a:cubicBezTo>
                    <a:cubicBezTo>
                      <a:pt x="32" y="24"/>
                      <a:pt x="30" y="25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29" y="27"/>
                      <a:pt x="29" y="27"/>
                    </a:cubicBezTo>
                    <a:cubicBezTo>
                      <a:pt x="29" y="27"/>
                      <a:pt x="29" y="28"/>
                      <a:pt x="28" y="28"/>
                    </a:cubicBezTo>
                    <a:cubicBezTo>
                      <a:pt x="27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5" y="30"/>
                      <a:pt x="24" y="31"/>
                    </a:cubicBezTo>
                    <a:cubicBezTo>
                      <a:pt x="24" y="32"/>
                      <a:pt x="22" y="33"/>
                      <a:pt x="22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0" y="35"/>
                      <a:pt x="20" y="36"/>
                      <a:pt x="20" y="36"/>
                    </a:cubicBezTo>
                    <a:cubicBezTo>
                      <a:pt x="20" y="37"/>
                      <a:pt x="20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18" y="40"/>
                      <a:pt x="18" y="41"/>
                      <a:pt x="18" y="41"/>
                    </a:cubicBezTo>
                    <a:cubicBezTo>
                      <a:pt x="17" y="41"/>
                      <a:pt x="16" y="42"/>
                      <a:pt x="15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4"/>
                      <a:pt x="15" y="44"/>
                      <a:pt x="16" y="44"/>
                    </a:cubicBezTo>
                    <a:cubicBezTo>
                      <a:pt x="16" y="44"/>
                      <a:pt x="17" y="44"/>
                      <a:pt x="17" y="44"/>
                    </a:cubicBezTo>
                    <a:cubicBezTo>
                      <a:pt x="17" y="44"/>
                      <a:pt x="17" y="46"/>
                      <a:pt x="17" y="46"/>
                    </a:cubicBezTo>
                    <a:cubicBezTo>
                      <a:pt x="17" y="46"/>
                      <a:pt x="16" y="47"/>
                      <a:pt x="17" y="47"/>
                    </a:cubicBezTo>
                    <a:cubicBezTo>
                      <a:pt x="17" y="47"/>
                      <a:pt x="18" y="48"/>
                      <a:pt x="18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50"/>
                      <a:pt x="21" y="50"/>
                    </a:cubicBezTo>
                    <a:cubicBezTo>
                      <a:pt x="21" y="50"/>
                      <a:pt x="20" y="51"/>
                      <a:pt x="20" y="51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19" y="50"/>
                      <a:pt x="19" y="49"/>
                      <a:pt x="19" y="49"/>
                    </a:cubicBezTo>
                    <a:cubicBezTo>
                      <a:pt x="18" y="49"/>
                      <a:pt x="18" y="50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8"/>
                      <a:pt x="16" y="49"/>
                      <a:pt x="16" y="48"/>
                    </a:cubicBezTo>
                    <a:cubicBezTo>
                      <a:pt x="16" y="48"/>
                      <a:pt x="16" y="47"/>
                      <a:pt x="16" y="47"/>
                    </a:cubicBezTo>
                    <a:cubicBezTo>
                      <a:pt x="16" y="47"/>
                      <a:pt x="15" y="46"/>
                      <a:pt x="15" y="46"/>
                    </a:cubicBezTo>
                    <a:cubicBezTo>
                      <a:pt x="15" y="46"/>
                      <a:pt x="15" y="47"/>
                      <a:pt x="15" y="46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3"/>
                      <a:pt x="14" y="42"/>
                      <a:pt x="14" y="42"/>
                    </a:cubicBezTo>
                    <a:cubicBezTo>
                      <a:pt x="14" y="42"/>
                      <a:pt x="14" y="40"/>
                      <a:pt x="14" y="40"/>
                    </a:cubicBezTo>
                    <a:cubicBezTo>
                      <a:pt x="14" y="40"/>
                      <a:pt x="12" y="44"/>
                      <a:pt x="11" y="47"/>
                    </a:cubicBezTo>
                    <a:cubicBezTo>
                      <a:pt x="11" y="47"/>
                      <a:pt x="12" y="47"/>
                      <a:pt x="12" y="48"/>
                    </a:cubicBezTo>
                    <a:cubicBezTo>
                      <a:pt x="12" y="48"/>
                      <a:pt x="12" y="49"/>
                      <a:pt x="12" y="49"/>
                    </a:cubicBezTo>
                    <a:cubicBezTo>
                      <a:pt x="12" y="50"/>
                      <a:pt x="12" y="50"/>
                      <a:pt x="12" y="52"/>
                    </a:cubicBezTo>
                    <a:cubicBezTo>
                      <a:pt x="12" y="53"/>
                      <a:pt x="12" y="54"/>
                      <a:pt x="12" y="54"/>
                    </a:cubicBezTo>
                    <a:cubicBezTo>
                      <a:pt x="12" y="55"/>
                      <a:pt x="12" y="56"/>
                      <a:pt x="11" y="56"/>
                    </a:cubicBezTo>
                    <a:cubicBezTo>
                      <a:pt x="11" y="57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3" y="60"/>
                    </a:cubicBezTo>
                    <a:cubicBezTo>
                      <a:pt x="13" y="60"/>
                      <a:pt x="12" y="61"/>
                      <a:pt x="13" y="60"/>
                    </a:cubicBezTo>
                    <a:cubicBezTo>
                      <a:pt x="14" y="59"/>
                      <a:pt x="14" y="58"/>
                      <a:pt x="14" y="58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57"/>
                      <a:pt x="15" y="57"/>
                      <a:pt x="16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8" y="58"/>
                      <a:pt x="17" y="59"/>
                      <a:pt x="18" y="59"/>
                    </a:cubicBezTo>
                    <a:cubicBezTo>
                      <a:pt x="18" y="59"/>
                      <a:pt x="20" y="58"/>
                      <a:pt x="20" y="58"/>
                    </a:cubicBezTo>
                    <a:cubicBezTo>
                      <a:pt x="21" y="58"/>
                      <a:pt x="21" y="59"/>
                      <a:pt x="21" y="59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3" y="62"/>
                      <a:pt x="23" y="63"/>
                      <a:pt x="23" y="63"/>
                    </a:cubicBezTo>
                    <a:cubicBezTo>
                      <a:pt x="23" y="64"/>
                      <a:pt x="25" y="64"/>
                      <a:pt x="25" y="64"/>
                    </a:cubicBezTo>
                    <a:cubicBezTo>
                      <a:pt x="25" y="64"/>
                      <a:pt x="27" y="65"/>
                      <a:pt x="27" y="65"/>
                    </a:cubicBezTo>
                    <a:cubicBezTo>
                      <a:pt x="28" y="65"/>
                      <a:pt x="27" y="66"/>
                      <a:pt x="28" y="66"/>
                    </a:cubicBezTo>
                    <a:cubicBezTo>
                      <a:pt x="29" y="66"/>
                      <a:pt x="29" y="68"/>
                      <a:pt x="29" y="68"/>
                    </a:cubicBezTo>
                    <a:cubicBezTo>
                      <a:pt x="29" y="68"/>
                      <a:pt x="30" y="70"/>
                      <a:pt x="29" y="70"/>
                    </a:cubicBezTo>
                    <a:cubicBezTo>
                      <a:pt x="29" y="71"/>
                      <a:pt x="29" y="71"/>
                      <a:pt x="30" y="71"/>
                    </a:cubicBezTo>
                    <a:cubicBezTo>
                      <a:pt x="30" y="72"/>
                      <a:pt x="32" y="72"/>
                      <a:pt x="32" y="72"/>
                    </a:cubicBezTo>
                    <a:cubicBezTo>
                      <a:pt x="32" y="72"/>
                      <a:pt x="31" y="73"/>
                      <a:pt x="32" y="73"/>
                    </a:cubicBezTo>
                    <a:cubicBezTo>
                      <a:pt x="34" y="74"/>
                      <a:pt x="35" y="74"/>
                      <a:pt x="35" y="74"/>
                    </a:cubicBezTo>
                    <a:cubicBezTo>
                      <a:pt x="35" y="75"/>
                      <a:pt x="34" y="76"/>
                      <a:pt x="36" y="75"/>
                    </a:cubicBezTo>
                    <a:cubicBezTo>
                      <a:pt x="37" y="75"/>
                      <a:pt x="39" y="75"/>
                      <a:pt x="39" y="76"/>
                    </a:cubicBezTo>
                    <a:cubicBezTo>
                      <a:pt x="40" y="76"/>
                      <a:pt x="39" y="77"/>
                      <a:pt x="41" y="78"/>
                    </a:cubicBezTo>
                    <a:cubicBezTo>
                      <a:pt x="43" y="79"/>
                      <a:pt x="43" y="79"/>
                      <a:pt x="44" y="80"/>
                    </a:cubicBezTo>
                    <a:cubicBezTo>
                      <a:pt x="44" y="80"/>
                      <a:pt x="45" y="80"/>
                      <a:pt x="45" y="81"/>
                    </a:cubicBezTo>
                    <a:cubicBezTo>
                      <a:pt x="45" y="82"/>
                      <a:pt x="44" y="83"/>
                      <a:pt x="44" y="84"/>
                    </a:cubicBezTo>
                    <a:cubicBezTo>
                      <a:pt x="43" y="84"/>
                      <a:pt x="42" y="86"/>
                      <a:pt x="42" y="87"/>
                    </a:cubicBezTo>
                    <a:cubicBezTo>
                      <a:pt x="41" y="87"/>
                      <a:pt x="41" y="88"/>
                      <a:pt x="41" y="89"/>
                    </a:cubicBezTo>
                    <a:cubicBezTo>
                      <a:pt x="42" y="90"/>
                      <a:pt x="42" y="91"/>
                      <a:pt x="42" y="91"/>
                    </a:cubicBezTo>
                    <a:cubicBezTo>
                      <a:pt x="42" y="92"/>
                      <a:pt x="43" y="94"/>
                      <a:pt x="42" y="94"/>
                    </a:cubicBezTo>
                    <a:cubicBezTo>
                      <a:pt x="42" y="95"/>
                      <a:pt x="41" y="96"/>
                      <a:pt x="41" y="96"/>
                    </a:cubicBezTo>
                    <a:cubicBezTo>
                      <a:pt x="41" y="96"/>
                      <a:pt x="42" y="97"/>
                      <a:pt x="42" y="98"/>
                    </a:cubicBezTo>
                    <a:cubicBezTo>
                      <a:pt x="41" y="99"/>
                      <a:pt x="39" y="100"/>
                      <a:pt x="39" y="100"/>
                    </a:cubicBezTo>
                    <a:cubicBezTo>
                      <a:pt x="38" y="100"/>
                      <a:pt x="37" y="102"/>
                      <a:pt x="37" y="102"/>
                    </a:cubicBezTo>
                    <a:cubicBezTo>
                      <a:pt x="37" y="102"/>
                      <a:pt x="37" y="104"/>
                      <a:pt x="37" y="105"/>
                    </a:cubicBezTo>
                    <a:cubicBezTo>
                      <a:pt x="37" y="106"/>
                      <a:pt x="34" y="110"/>
                      <a:pt x="35" y="111"/>
                    </a:cubicBezTo>
                    <a:cubicBezTo>
                      <a:pt x="36" y="112"/>
                      <a:pt x="36" y="113"/>
                      <a:pt x="36" y="114"/>
                    </a:cubicBezTo>
                    <a:cubicBezTo>
                      <a:pt x="36" y="114"/>
                      <a:pt x="35" y="114"/>
                      <a:pt x="35" y="115"/>
                    </a:cubicBezTo>
                    <a:cubicBezTo>
                      <a:pt x="35" y="115"/>
                      <a:pt x="33" y="115"/>
                      <a:pt x="34" y="116"/>
                    </a:cubicBezTo>
                    <a:cubicBezTo>
                      <a:pt x="35" y="118"/>
                      <a:pt x="36" y="118"/>
                      <a:pt x="36" y="119"/>
                    </a:cubicBezTo>
                    <a:cubicBezTo>
                      <a:pt x="37" y="120"/>
                      <a:pt x="36" y="120"/>
                      <a:pt x="37" y="121"/>
                    </a:cubicBezTo>
                    <a:cubicBezTo>
                      <a:pt x="38" y="122"/>
                      <a:pt x="38" y="123"/>
                      <a:pt x="39" y="124"/>
                    </a:cubicBezTo>
                    <a:cubicBezTo>
                      <a:pt x="40" y="124"/>
                      <a:pt x="41" y="125"/>
                      <a:pt x="41" y="126"/>
                    </a:cubicBezTo>
                    <a:cubicBezTo>
                      <a:pt x="41" y="126"/>
                      <a:pt x="42" y="128"/>
                      <a:pt x="40" y="127"/>
                    </a:cubicBezTo>
                    <a:cubicBezTo>
                      <a:pt x="38" y="126"/>
                      <a:pt x="40" y="127"/>
                      <a:pt x="37" y="125"/>
                    </a:cubicBezTo>
                    <a:cubicBezTo>
                      <a:pt x="35" y="123"/>
                      <a:pt x="34" y="123"/>
                      <a:pt x="33" y="122"/>
                    </a:cubicBezTo>
                    <a:cubicBezTo>
                      <a:pt x="32" y="121"/>
                      <a:pt x="34" y="125"/>
                      <a:pt x="32" y="120"/>
                    </a:cubicBezTo>
                    <a:cubicBezTo>
                      <a:pt x="29" y="114"/>
                      <a:pt x="29" y="115"/>
                      <a:pt x="28" y="114"/>
                    </a:cubicBezTo>
                    <a:cubicBezTo>
                      <a:pt x="28" y="113"/>
                      <a:pt x="28" y="114"/>
                      <a:pt x="27" y="111"/>
                    </a:cubicBezTo>
                    <a:cubicBezTo>
                      <a:pt x="25" y="108"/>
                      <a:pt x="26" y="110"/>
                      <a:pt x="25" y="108"/>
                    </a:cubicBezTo>
                    <a:cubicBezTo>
                      <a:pt x="24" y="107"/>
                      <a:pt x="24" y="109"/>
                      <a:pt x="23" y="106"/>
                    </a:cubicBezTo>
                    <a:cubicBezTo>
                      <a:pt x="22" y="103"/>
                      <a:pt x="22" y="105"/>
                      <a:pt x="21" y="101"/>
                    </a:cubicBezTo>
                    <a:cubicBezTo>
                      <a:pt x="21" y="97"/>
                      <a:pt x="22" y="97"/>
                      <a:pt x="20" y="96"/>
                    </a:cubicBezTo>
                    <a:cubicBezTo>
                      <a:pt x="18" y="94"/>
                      <a:pt x="18" y="95"/>
                      <a:pt x="18" y="93"/>
                    </a:cubicBezTo>
                    <a:cubicBezTo>
                      <a:pt x="17" y="92"/>
                      <a:pt x="18" y="93"/>
                      <a:pt x="16" y="90"/>
                    </a:cubicBezTo>
                    <a:cubicBezTo>
                      <a:pt x="14" y="87"/>
                      <a:pt x="12" y="86"/>
                      <a:pt x="12" y="81"/>
                    </a:cubicBezTo>
                    <a:cubicBezTo>
                      <a:pt x="12" y="75"/>
                      <a:pt x="12" y="74"/>
                      <a:pt x="12" y="74"/>
                    </a:cubicBezTo>
                    <a:cubicBezTo>
                      <a:pt x="12" y="74"/>
                      <a:pt x="9" y="72"/>
                      <a:pt x="10" y="69"/>
                    </a:cubicBezTo>
                    <a:cubicBezTo>
                      <a:pt x="11" y="66"/>
                      <a:pt x="11" y="67"/>
                      <a:pt x="11" y="66"/>
                    </a:cubicBezTo>
                    <a:cubicBezTo>
                      <a:pt x="11" y="65"/>
                      <a:pt x="10" y="65"/>
                      <a:pt x="10" y="64"/>
                    </a:cubicBezTo>
                    <a:cubicBezTo>
                      <a:pt x="9" y="63"/>
                      <a:pt x="9" y="63"/>
                      <a:pt x="8" y="62"/>
                    </a:cubicBezTo>
                    <a:cubicBezTo>
                      <a:pt x="8" y="62"/>
                      <a:pt x="8" y="60"/>
                      <a:pt x="8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60"/>
                      <a:pt x="0" y="130"/>
                      <a:pt x="70" y="141"/>
                    </a:cubicBezTo>
                    <a:cubicBezTo>
                      <a:pt x="70" y="141"/>
                      <a:pt x="54" y="137"/>
                      <a:pt x="52" y="134"/>
                    </a:cubicBezTo>
                    <a:cubicBezTo>
                      <a:pt x="52" y="134"/>
                      <a:pt x="52" y="131"/>
                      <a:pt x="53" y="131"/>
                    </a:cubicBezTo>
                    <a:cubicBezTo>
                      <a:pt x="53" y="131"/>
                      <a:pt x="54" y="131"/>
                      <a:pt x="55" y="131"/>
                    </a:cubicBezTo>
                    <a:cubicBezTo>
                      <a:pt x="56" y="130"/>
                      <a:pt x="57" y="129"/>
                      <a:pt x="57" y="129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58" y="130"/>
                      <a:pt x="57" y="130"/>
                      <a:pt x="60" y="130"/>
                    </a:cubicBezTo>
                    <a:cubicBezTo>
                      <a:pt x="63" y="129"/>
                      <a:pt x="63" y="130"/>
                      <a:pt x="64" y="129"/>
                    </a:cubicBezTo>
                    <a:cubicBezTo>
                      <a:pt x="65" y="129"/>
                      <a:pt x="67" y="126"/>
                      <a:pt x="67" y="128"/>
                    </a:cubicBezTo>
                    <a:cubicBezTo>
                      <a:pt x="68" y="129"/>
                      <a:pt x="66" y="128"/>
                      <a:pt x="68" y="129"/>
                    </a:cubicBezTo>
                    <a:cubicBezTo>
                      <a:pt x="69" y="130"/>
                      <a:pt x="72" y="129"/>
                      <a:pt x="72" y="129"/>
                    </a:cubicBezTo>
                    <a:cubicBezTo>
                      <a:pt x="72" y="129"/>
                      <a:pt x="77" y="129"/>
                      <a:pt x="77" y="129"/>
                    </a:cubicBezTo>
                    <a:cubicBezTo>
                      <a:pt x="78" y="128"/>
                      <a:pt x="78" y="127"/>
                      <a:pt x="79" y="127"/>
                    </a:cubicBezTo>
                    <a:cubicBezTo>
                      <a:pt x="80" y="128"/>
                      <a:pt x="80" y="129"/>
                      <a:pt x="80" y="129"/>
                    </a:cubicBezTo>
                    <a:cubicBezTo>
                      <a:pt x="77" y="130"/>
                      <a:pt x="77" y="130"/>
                      <a:pt x="77" y="130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5" y="132"/>
                      <a:pt x="74" y="133"/>
                      <a:pt x="75" y="133"/>
                    </a:cubicBezTo>
                    <a:cubicBezTo>
                      <a:pt x="76" y="134"/>
                      <a:pt x="76" y="133"/>
                      <a:pt x="77" y="134"/>
                    </a:cubicBezTo>
                    <a:cubicBezTo>
                      <a:pt x="79" y="134"/>
                      <a:pt x="81" y="136"/>
                      <a:pt x="82" y="135"/>
                    </a:cubicBezTo>
                    <a:cubicBezTo>
                      <a:pt x="83" y="133"/>
                      <a:pt x="83" y="133"/>
                      <a:pt x="83" y="132"/>
                    </a:cubicBezTo>
                    <a:cubicBezTo>
                      <a:pt x="84" y="131"/>
                      <a:pt x="84" y="130"/>
                      <a:pt x="85" y="130"/>
                    </a:cubicBezTo>
                    <a:cubicBezTo>
                      <a:pt x="86" y="130"/>
                      <a:pt x="87" y="131"/>
                      <a:pt x="87" y="131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86" y="133"/>
                      <a:pt x="88" y="133"/>
                      <a:pt x="89" y="133"/>
                    </a:cubicBezTo>
                    <a:cubicBezTo>
                      <a:pt x="90" y="133"/>
                      <a:pt x="90" y="134"/>
                      <a:pt x="91" y="133"/>
                    </a:cubicBezTo>
                    <a:cubicBezTo>
                      <a:pt x="92" y="132"/>
                      <a:pt x="93" y="132"/>
                      <a:pt x="94" y="132"/>
                    </a:cubicBezTo>
                    <a:cubicBezTo>
                      <a:pt x="95" y="131"/>
                      <a:pt x="97" y="131"/>
                      <a:pt x="97" y="131"/>
                    </a:cubicBezTo>
                    <a:cubicBezTo>
                      <a:pt x="98" y="131"/>
                      <a:pt x="99" y="131"/>
                      <a:pt x="99" y="131"/>
                    </a:cubicBezTo>
                    <a:cubicBezTo>
                      <a:pt x="100" y="131"/>
                      <a:pt x="102" y="133"/>
                      <a:pt x="102" y="133"/>
                    </a:cubicBezTo>
                    <a:cubicBezTo>
                      <a:pt x="103" y="133"/>
                      <a:pt x="106" y="133"/>
                      <a:pt x="106" y="133"/>
                    </a:cubicBezTo>
                    <a:cubicBezTo>
                      <a:pt x="106" y="133"/>
                      <a:pt x="98" y="140"/>
                      <a:pt x="81" y="141"/>
                    </a:cubicBezTo>
                    <a:cubicBezTo>
                      <a:pt x="81" y="141"/>
                      <a:pt x="119" y="142"/>
                      <a:pt x="141" y="105"/>
                    </a:cubicBezTo>
                    <a:cubicBezTo>
                      <a:pt x="162" y="67"/>
                      <a:pt x="147" y="19"/>
                      <a:pt x="98" y="2"/>
                    </a:cubicBezTo>
                    <a:cubicBezTo>
                      <a:pt x="98" y="2"/>
                      <a:pt x="135" y="16"/>
                      <a:pt x="145" y="51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3" y="51"/>
                      <a:pt x="143" y="52"/>
                      <a:pt x="143" y="50"/>
                    </a:cubicBezTo>
                    <a:cubicBezTo>
                      <a:pt x="142" y="48"/>
                      <a:pt x="142" y="49"/>
                      <a:pt x="142" y="47"/>
                    </a:cubicBezTo>
                    <a:cubicBezTo>
                      <a:pt x="141" y="46"/>
                      <a:pt x="141" y="47"/>
                      <a:pt x="140" y="46"/>
                    </a:cubicBezTo>
                    <a:cubicBezTo>
                      <a:pt x="140" y="45"/>
                      <a:pt x="139" y="45"/>
                      <a:pt x="139" y="44"/>
                    </a:cubicBezTo>
                    <a:cubicBezTo>
                      <a:pt x="138" y="44"/>
                      <a:pt x="137" y="41"/>
                      <a:pt x="137" y="41"/>
                    </a:cubicBezTo>
                    <a:cubicBezTo>
                      <a:pt x="136" y="40"/>
                      <a:pt x="135" y="40"/>
                      <a:pt x="134" y="40"/>
                    </a:cubicBezTo>
                    <a:cubicBezTo>
                      <a:pt x="134" y="40"/>
                      <a:pt x="134" y="39"/>
                      <a:pt x="134" y="40"/>
                    </a:cubicBezTo>
                    <a:cubicBezTo>
                      <a:pt x="133" y="40"/>
                      <a:pt x="135" y="42"/>
                      <a:pt x="135" y="42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7"/>
                      <a:pt x="136" y="48"/>
                    </a:cubicBezTo>
                    <a:cubicBezTo>
                      <a:pt x="136" y="48"/>
                      <a:pt x="135" y="50"/>
                      <a:pt x="135" y="50"/>
                    </a:cubicBezTo>
                    <a:cubicBezTo>
                      <a:pt x="135" y="50"/>
                      <a:pt x="134" y="52"/>
                      <a:pt x="134" y="52"/>
                    </a:cubicBezTo>
                    <a:cubicBezTo>
                      <a:pt x="133" y="53"/>
                      <a:pt x="129" y="53"/>
                      <a:pt x="129" y="53"/>
                    </a:cubicBezTo>
                    <a:cubicBezTo>
                      <a:pt x="129" y="53"/>
                      <a:pt x="128" y="52"/>
                      <a:pt x="128" y="51"/>
                    </a:cubicBezTo>
                    <a:cubicBezTo>
                      <a:pt x="127" y="50"/>
                      <a:pt x="125" y="49"/>
                      <a:pt x="124" y="49"/>
                    </a:cubicBezTo>
                    <a:cubicBezTo>
                      <a:pt x="124" y="48"/>
                      <a:pt x="125" y="47"/>
                      <a:pt x="124" y="46"/>
                    </a:cubicBezTo>
                    <a:cubicBezTo>
                      <a:pt x="123" y="45"/>
                      <a:pt x="124" y="45"/>
                      <a:pt x="123" y="44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21" y="43"/>
                      <a:pt x="118" y="42"/>
                      <a:pt x="119" y="43"/>
                    </a:cubicBezTo>
                    <a:cubicBezTo>
                      <a:pt x="120" y="45"/>
                      <a:pt x="119" y="47"/>
                      <a:pt x="120" y="47"/>
                    </a:cubicBezTo>
                    <a:cubicBezTo>
                      <a:pt x="121" y="47"/>
                      <a:pt x="121" y="47"/>
                      <a:pt x="122" y="48"/>
                    </a:cubicBezTo>
                    <a:cubicBezTo>
                      <a:pt x="123" y="50"/>
                      <a:pt x="123" y="50"/>
                      <a:pt x="123" y="51"/>
                    </a:cubicBezTo>
                    <a:cubicBezTo>
                      <a:pt x="124" y="51"/>
                      <a:pt x="124" y="53"/>
                      <a:pt x="125" y="54"/>
                    </a:cubicBezTo>
                    <a:cubicBezTo>
                      <a:pt x="125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7" y="57"/>
                    </a:cubicBezTo>
                    <a:cubicBezTo>
                      <a:pt x="128" y="57"/>
                      <a:pt x="128" y="58"/>
                      <a:pt x="129" y="57"/>
                    </a:cubicBezTo>
                    <a:cubicBezTo>
                      <a:pt x="130" y="57"/>
                      <a:pt x="129" y="58"/>
                      <a:pt x="130" y="57"/>
                    </a:cubicBezTo>
                    <a:cubicBezTo>
                      <a:pt x="131" y="57"/>
                      <a:pt x="133" y="57"/>
                      <a:pt x="133" y="57"/>
                    </a:cubicBezTo>
                    <a:cubicBezTo>
                      <a:pt x="133" y="57"/>
                      <a:pt x="134" y="58"/>
                      <a:pt x="134" y="58"/>
                    </a:cubicBezTo>
                    <a:cubicBezTo>
                      <a:pt x="134" y="59"/>
                      <a:pt x="134" y="62"/>
                      <a:pt x="134" y="62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2" y="64"/>
                      <a:pt x="132" y="69"/>
                      <a:pt x="132" y="69"/>
                    </a:cubicBezTo>
                    <a:cubicBezTo>
                      <a:pt x="131" y="69"/>
                      <a:pt x="130" y="71"/>
                      <a:pt x="129" y="72"/>
                    </a:cubicBezTo>
                    <a:cubicBezTo>
                      <a:pt x="129" y="72"/>
                      <a:pt x="129" y="75"/>
                      <a:pt x="129" y="75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27" y="77"/>
                      <a:pt x="127" y="80"/>
                      <a:pt x="127" y="80"/>
                    </a:cubicBezTo>
                    <a:cubicBezTo>
                      <a:pt x="127" y="81"/>
                      <a:pt x="128" y="84"/>
                      <a:pt x="127" y="85"/>
                    </a:cubicBezTo>
                    <a:cubicBezTo>
                      <a:pt x="127" y="86"/>
                      <a:pt x="125" y="88"/>
                      <a:pt x="125" y="88"/>
                    </a:cubicBezTo>
                    <a:cubicBezTo>
                      <a:pt x="125" y="88"/>
                      <a:pt x="128" y="90"/>
                      <a:pt x="126" y="90"/>
                    </a:cubicBezTo>
                    <a:cubicBezTo>
                      <a:pt x="125" y="91"/>
                      <a:pt x="124" y="93"/>
                      <a:pt x="123" y="93"/>
                    </a:cubicBezTo>
                    <a:cubicBezTo>
                      <a:pt x="123" y="94"/>
                      <a:pt x="123" y="95"/>
                      <a:pt x="122" y="95"/>
                    </a:cubicBezTo>
                    <a:cubicBezTo>
                      <a:pt x="122" y="95"/>
                      <a:pt x="120" y="95"/>
                      <a:pt x="120" y="96"/>
                    </a:cubicBezTo>
                    <a:cubicBezTo>
                      <a:pt x="120" y="96"/>
                      <a:pt x="120" y="98"/>
                      <a:pt x="120" y="98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5" y="106"/>
                      <a:pt x="114" y="107"/>
                    </a:cubicBezTo>
                    <a:cubicBezTo>
                      <a:pt x="113" y="107"/>
                      <a:pt x="109" y="108"/>
                      <a:pt x="109" y="109"/>
                    </a:cubicBezTo>
                    <a:cubicBezTo>
                      <a:pt x="108" y="109"/>
                      <a:pt x="106" y="110"/>
                      <a:pt x="105" y="110"/>
                    </a:cubicBezTo>
                    <a:cubicBezTo>
                      <a:pt x="104" y="110"/>
                      <a:pt x="105" y="113"/>
                      <a:pt x="104" y="110"/>
                    </a:cubicBezTo>
                    <a:cubicBezTo>
                      <a:pt x="103" y="108"/>
                      <a:pt x="104" y="109"/>
                      <a:pt x="103" y="107"/>
                    </a:cubicBezTo>
                    <a:cubicBezTo>
                      <a:pt x="101" y="104"/>
                      <a:pt x="101" y="106"/>
                      <a:pt x="101" y="104"/>
                    </a:cubicBezTo>
                    <a:cubicBezTo>
                      <a:pt x="101" y="102"/>
                      <a:pt x="102" y="104"/>
                      <a:pt x="101" y="102"/>
                    </a:cubicBezTo>
                    <a:cubicBezTo>
                      <a:pt x="101" y="100"/>
                      <a:pt x="102" y="102"/>
                      <a:pt x="101" y="99"/>
                    </a:cubicBezTo>
                    <a:cubicBezTo>
                      <a:pt x="100" y="97"/>
                      <a:pt x="100" y="98"/>
                      <a:pt x="99" y="97"/>
                    </a:cubicBezTo>
                    <a:cubicBezTo>
                      <a:pt x="98" y="95"/>
                      <a:pt x="97" y="97"/>
                      <a:pt x="97" y="94"/>
                    </a:cubicBezTo>
                    <a:cubicBezTo>
                      <a:pt x="98" y="92"/>
                      <a:pt x="98" y="94"/>
                      <a:pt x="98" y="92"/>
                    </a:cubicBezTo>
                    <a:cubicBezTo>
                      <a:pt x="99" y="90"/>
                      <a:pt x="98" y="90"/>
                      <a:pt x="99" y="89"/>
                    </a:cubicBezTo>
                    <a:cubicBezTo>
                      <a:pt x="101" y="88"/>
                      <a:pt x="102" y="88"/>
                      <a:pt x="102" y="86"/>
                    </a:cubicBezTo>
                    <a:cubicBezTo>
                      <a:pt x="101" y="85"/>
                      <a:pt x="101" y="85"/>
                      <a:pt x="101" y="84"/>
                    </a:cubicBezTo>
                    <a:cubicBezTo>
                      <a:pt x="101" y="83"/>
                      <a:pt x="100" y="82"/>
                      <a:pt x="99" y="81"/>
                    </a:cubicBezTo>
                    <a:cubicBezTo>
                      <a:pt x="99" y="81"/>
                      <a:pt x="99" y="81"/>
                      <a:pt x="98" y="79"/>
                    </a:cubicBezTo>
                    <a:cubicBezTo>
                      <a:pt x="97" y="78"/>
                      <a:pt x="97" y="77"/>
                      <a:pt x="97" y="77"/>
                    </a:cubicBezTo>
                    <a:cubicBezTo>
                      <a:pt x="97" y="77"/>
                      <a:pt x="96" y="74"/>
                      <a:pt x="96" y="72"/>
                    </a:cubicBezTo>
                    <a:cubicBezTo>
                      <a:pt x="96" y="71"/>
                      <a:pt x="96" y="73"/>
                      <a:pt x="96" y="71"/>
                    </a:cubicBezTo>
                    <a:cubicBezTo>
                      <a:pt x="97" y="69"/>
                      <a:pt x="97" y="67"/>
                      <a:pt x="97" y="67"/>
                    </a:cubicBezTo>
                    <a:cubicBezTo>
                      <a:pt x="97" y="67"/>
                      <a:pt x="94" y="66"/>
                      <a:pt x="93" y="66"/>
                    </a:cubicBezTo>
                    <a:cubicBezTo>
                      <a:pt x="92" y="66"/>
                      <a:pt x="93" y="68"/>
                      <a:pt x="91" y="66"/>
                    </a:cubicBezTo>
                    <a:cubicBezTo>
                      <a:pt x="90" y="65"/>
                      <a:pt x="90" y="64"/>
                      <a:pt x="89" y="64"/>
                    </a:cubicBezTo>
                    <a:cubicBezTo>
                      <a:pt x="89" y="64"/>
                      <a:pt x="88" y="64"/>
                      <a:pt x="87" y="64"/>
                    </a:cubicBezTo>
                    <a:cubicBezTo>
                      <a:pt x="86" y="65"/>
                      <a:pt x="84" y="65"/>
                      <a:pt x="83" y="66"/>
                    </a:cubicBezTo>
                    <a:cubicBezTo>
                      <a:pt x="81" y="66"/>
                      <a:pt x="81" y="66"/>
                      <a:pt x="79" y="66"/>
                    </a:cubicBezTo>
                    <a:cubicBezTo>
                      <a:pt x="77" y="66"/>
                      <a:pt x="75" y="67"/>
                      <a:pt x="73" y="66"/>
                    </a:cubicBezTo>
                    <a:cubicBezTo>
                      <a:pt x="72" y="65"/>
                      <a:pt x="72" y="66"/>
                      <a:pt x="71" y="65"/>
                    </a:cubicBezTo>
                    <a:cubicBezTo>
                      <a:pt x="70" y="63"/>
                      <a:pt x="71" y="63"/>
                      <a:pt x="69" y="62"/>
                    </a:cubicBezTo>
                    <a:cubicBezTo>
                      <a:pt x="68" y="62"/>
                      <a:pt x="68" y="62"/>
                      <a:pt x="67" y="61"/>
                    </a:cubicBezTo>
                    <a:cubicBezTo>
                      <a:pt x="67" y="59"/>
                      <a:pt x="68" y="60"/>
                      <a:pt x="67" y="58"/>
                    </a:cubicBezTo>
                    <a:cubicBezTo>
                      <a:pt x="66" y="57"/>
                      <a:pt x="68" y="59"/>
                      <a:pt x="66" y="57"/>
                    </a:cubicBezTo>
                    <a:cubicBezTo>
                      <a:pt x="64" y="55"/>
                      <a:pt x="63" y="57"/>
                      <a:pt x="64" y="55"/>
                    </a:cubicBezTo>
                    <a:cubicBezTo>
                      <a:pt x="65" y="53"/>
                      <a:pt x="65" y="54"/>
                      <a:pt x="65" y="52"/>
                    </a:cubicBezTo>
                    <a:cubicBezTo>
                      <a:pt x="65" y="50"/>
                      <a:pt x="68" y="53"/>
                      <a:pt x="66" y="49"/>
                    </a:cubicBezTo>
                    <a:cubicBezTo>
                      <a:pt x="64" y="45"/>
                      <a:pt x="64" y="46"/>
                      <a:pt x="66" y="43"/>
                    </a:cubicBezTo>
                    <a:cubicBezTo>
                      <a:pt x="67" y="40"/>
                      <a:pt x="70" y="39"/>
                      <a:pt x="70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4"/>
                      <a:pt x="73" y="35"/>
                    </a:cubicBezTo>
                    <a:cubicBezTo>
                      <a:pt x="75" y="35"/>
                      <a:pt x="76" y="34"/>
                      <a:pt x="77" y="33"/>
                    </a:cubicBezTo>
                    <a:cubicBezTo>
                      <a:pt x="78" y="32"/>
                      <a:pt x="80" y="31"/>
                      <a:pt x="80" y="31"/>
                    </a:cubicBezTo>
                    <a:cubicBezTo>
                      <a:pt x="81" y="30"/>
                      <a:pt x="81" y="31"/>
                      <a:pt x="82" y="30"/>
                    </a:cubicBezTo>
                    <a:cubicBezTo>
                      <a:pt x="84" y="30"/>
                      <a:pt x="84" y="30"/>
                      <a:pt x="85" y="30"/>
                    </a:cubicBezTo>
                    <a:cubicBezTo>
                      <a:pt x="86" y="30"/>
                      <a:pt x="84" y="30"/>
                      <a:pt x="87" y="30"/>
                    </a:cubicBezTo>
                    <a:cubicBezTo>
                      <a:pt x="90" y="29"/>
                      <a:pt x="89" y="29"/>
                      <a:pt x="90" y="29"/>
                    </a:cubicBezTo>
                    <a:cubicBezTo>
                      <a:pt x="90" y="29"/>
                      <a:pt x="90" y="29"/>
                      <a:pt x="91" y="30"/>
                    </a:cubicBezTo>
                    <a:cubicBezTo>
                      <a:pt x="92" y="30"/>
                      <a:pt x="92" y="27"/>
                      <a:pt x="92" y="30"/>
                    </a:cubicBezTo>
                    <a:cubicBezTo>
                      <a:pt x="92" y="32"/>
                      <a:pt x="91" y="33"/>
                      <a:pt x="93" y="33"/>
                    </a:cubicBezTo>
                    <a:cubicBezTo>
                      <a:pt x="95" y="34"/>
                      <a:pt x="93" y="34"/>
                      <a:pt x="95" y="34"/>
                    </a:cubicBezTo>
                    <a:cubicBezTo>
                      <a:pt x="97" y="34"/>
                      <a:pt x="97" y="34"/>
                      <a:pt x="98" y="34"/>
                    </a:cubicBezTo>
                    <a:cubicBezTo>
                      <a:pt x="99" y="35"/>
                      <a:pt x="99" y="36"/>
                      <a:pt x="101" y="36"/>
                    </a:cubicBezTo>
                    <a:cubicBezTo>
                      <a:pt x="102" y="36"/>
                      <a:pt x="100" y="38"/>
                      <a:pt x="102" y="36"/>
                    </a:cubicBezTo>
                    <a:cubicBezTo>
                      <a:pt x="104" y="33"/>
                      <a:pt x="101" y="33"/>
                      <a:pt x="104" y="33"/>
                    </a:cubicBezTo>
                    <a:cubicBezTo>
                      <a:pt x="108" y="34"/>
                      <a:pt x="109" y="35"/>
                      <a:pt x="109" y="34"/>
                    </a:cubicBezTo>
                    <a:cubicBezTo>
                      <a:pt x="110" y="34"/>
                      <a:pt x="110" y="35"/>
                      <a:pt x="112" y="34"/>
                    </a:cubicBezTo>
                    <a:cubicBezTo>
                      <a:pt x="113" y="33"/>
                      <a:pt x="114" y="33"/>
                      <a:pt x="114" y="33"/>
                    </a:cubicBezTo>
                    <a:cubicBezTo>
                      <a:pt x="115" y="34"/>
                      <a:pt x="115" y="35"/>
                      <a:pt x="116" y="34"/>
                    </a:cubicBezTo>
                    <a:cubicBezTo>
                      <a:pt x="116" y="32"/>
                      <a:pt x="118" y="33"/>
                      <a:pt x="116" y="32"/>
                    </a:cubicBezTo>
                    <a:cubicBezTo>
                      <a:pt x="114" y="31"/>
                      <a:pt x="113" y="32"/>
                      <a:pt x="113" y="31"/>
                    </a:cubicBezTo>
                    <a:cubicBezTo>
                      <a:pt x="112" y="29"/>
                      <a:pt x="114" y="30"/>
                      <a:pt x="112" y="29"/>
                    </a:cubicBezTo>
                    <a:cubicBezTo>
                      <a:pt x="110" y="29"/>
                      <a:pt x="111" y="29"/>
                      <a:pt x="109" y="28"/>
                    </a:cubicBezTo>
                    <a:cubicBezTo>
                      <a:pt x="108" y="28"/>
                      <a:pt x="106" y="30"/>
                      <a:pt x="106" y="28"/>
                    </a:cubicBezTo>
                    <a:cubicBezTo>
                      <a:pt x="105" y="27"/>
                      <a:pt x="102" y="29"/>
                      <a:pt x="105" y="27"/>
                    </a:cubicBezTo>
                    <a:cubicBezTo>
                      <a:pt x="108" y="24"/>
                      <a:pt x="107" y="23"/>
                      <a:pt x="109" y="24"/>
                    </a:cubicBezTo>
                    <a:cubicBezTo>
                      <a:pt x="110" y="24"/>
                      <a:pt x="110" y="26"/>
                      <a:pt x="111" y="25"/>
                    </a:cubicBezTo>
                    <a:cubicBezTo>
                      <a:pt x="112" y="24"/>
                      <a:pt x="114" y="23"/>
                      <a:pt x="112" y="22"/>
                    </a:cubicBezTo>
                    <a:cubicBezTo>
                      <a:pt x="110" y="20"/>
                      <a:pt x="112" y="21"/>
                      <a:pt x="109" y="20"/>
                    </a:cubicBezTo>
                    <a:cubicBezTo>
                      <a:pt x="107" y="19"/>
                      <a:pt x="105" y="24"/>
                      <a:pt x="104" y="23"/>
                    </a:cubicBezTo>
                    <a:cubicBezTo>
                      <a:pt x="103" y="23"/>
                      <a:pt x="103" y="22"/>
                      <a:pt x="102" y="22"/>
                    </a:cubicBezTo>
                    <a:cubicBezTo>
                      <a:pt x="101" y="23"/>
                      <a:pt x="101" y="25"/>
                      <a:pt x="101" y="26"/>
                    </a:cubicBezTo>
                    <a:cubicBezTo>
                      <a:pt x="101" y="27"/>
                      <a:pt x="102" y="28"/>
                      <a:pt x="100" y="27"/>
                    </a:cubicBezTo>
                    <a:cubicBezTo>
                      <a:pt x="98" y="26"/>
                      <a:pt x="103" y="26"/>
                      <a:pt x="98" y="24"/>
                    </a:cubicBezTo>
                    <a:cubicBezTo>
                      <a:pt x="93" y="22"/>
                      <a:pt x="91" y="23"/>
                      <a:pt x="91" y="24"/>
                    </a:cubicBezTo>
                    <a:cubicBezTo>
                      <a:pt x="90" y="24"/>
                      <a:pt x="89" y="24"/>
                      <a:pt x="89" y="25"/>
                    </a:cubicBezTo>
                    <a:cubicBezTo>
                      <a:pt x="88" y="25"/>
                      <a:pt x="90" y="26"/>
                      <a:pt x="88" y="25"/>
                    </a:cubicBezTo>
                    <a:cubicBezTo>
                      <a:pt x="86" y="24"/>
                      <a:pt x="84" y="26"/>
                      <a:pt x="84" y="26"/>
                    </a:cubicBezTo>
                    <a:cubicBezTo>
                      <a:pt x="84" y="26"/>
                      <a:pt x="83" y="25"/>
                      <a:pt x="83" y="26"/>
                    </a:cubicBezTo>
                    <a:cubicBezTo>
                      <a:pt x="82" y="27"/>
                      <a:pt x="80" y="27"/>
                      <a:pt x="79" y="27"/>
                    </a:cubicBezTo>
                    <a:cubicBezTo>
                      <a:pt x="78" y="27"/>
                      <a:pt x="76" y="27"/>
                      <a:pt x="78" y="25"/>
                    </a:cubicBezTo>
                    <a:cubicBezTo>
                      <a:pt x="80" y="23"/>
                      <a:pt x="78" y="24"/>
                      <a:pt x="81" y="23"/>
                    </a:cubicBezTo>
                    <a:cubicBezTo>
                      <a:pt x="84" y="22"/>
                      <a:pt x="88" y="21"/>
                      <a:pt x="84" y="21"/>
                    </a:cubicBezTo>
                    <a:cubicBezTo>
                      <a:pt x="81" y="20"/>
                      <a:pt x="86" y="20"/>
                      <a:pt x="82" y="17"/>
                    </a:cubicBezTo>
                    <a:cubicBezTo>
                      <a:pt x="77" y="15"/>
                      <a:pt x="77" y="18"/>
                      <a:pt x="77" y="15"/>
                    </a:cubicBezTo>
                    <a:cubicBezTo>
                      <a:pt x="77" y="12"/>
                      <a:pt x="76" y="12"/>
                      <a:pt x="75" y="12"/>
                    </a:cubicBezTo>
                    <a:cubicBezTo>
                      <a:pt x="74" y="12"/>
                      <a:pt x="72" y="13"/>
                      <a:pt x="70" y="13"/>
                    </a:cubicBezTo>
                    <a:cubicBezTo>
                      <a:pt x="69" y="13"/>
                      <a:pt x="71" y="14"/>
                      <a:pt x="68" y="13"/>
                    </a:cubicBezTo>
                    <a:cubicBezTo>
                      <a:pt x="66" y="11"/>
                      <a:pt x="65" y="13"/>
                      <a:pt x="66" y="11"/>
                    </a:cubicBezTo>
                    <a:cubicBezTo>
                      <a:pt x="67" y="9"/>
                      <a:pt x="67" y="9"/>
                      <a:pt x="69" y="8"/>
                    </a:cubicBezTo>
                    <a:cubicBezTo>
                      <a:pt x="70" y="7"/>
                      <a:pt x="70" y="3"/>
                      <a:pt x="73" y="4"/>
                    </a:cubicBezTo>
                    <a:cubicBezTo>
                      <a:pt x="76" y="6"/>
                      <a:pt x="75" y="5"/>
                      <a:pt x="77" y="5"/>
                    </a:cubicBezTo>
                    <a:cubicBezTo>
                      <a:pt x="80" y="6"/>
                      <a:pt x="81" y="5"/>
                      <a:pt x="81" y="5"/>
                    </a:cubicBezTo>
                    <a:cubicBezTo>
                      <a:pt x="81" y="4"/>
                      <a:pt x="78" y="3"/>
                      <a:pt x="78" y="3"/>
                    </a:cubicBezTo>
                    <a:cubicBezTo>
                      <a:pt x="78" y="3"/>
                      <a:pt x="77" y="3"/>
                      <a:pt x="78" y="3"/>
                    </a:cubicBezTo>
                    <a:cubicBezTo>
                      <a:pt x="78" y="2"/>
                      <a:pt x="79" y="1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68" y="0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1" name="Freeform 80"/>
            <p:cNvSpPr/>
            <p:nvPr/>
          </p:nvSpPr>
          <p:spPr bwMode="auto">
            <a:xfrm>
              <a:off x="9502841" y="1710990"/>
              <a:ext cx="224889" cy="426072"/>
            </a:xfrm>
            <a:custGeom>
              <a:avLst/>
              <a:gdLst>
                <a:gd name="connsiteX0" fmla="*/ 121857 w 201691"/>
                <a:gd name="connsiteY0" fmla="*/ 538 h 382121"/>
                <a:gd name="connsiteX1" fmla="*/ 147621 w 201691"/>
                <a:gd name="connsiteY1" fmla="*/ 538 h 382121"/>
                <a:gd name="connsiteX2" fmla="*/ 172775 w 201691"/>
                <a:gd name="connsiteY2" fmla="*/ 538 h 382121"/>
                <a:gd name="connsiteX3" fmla="*/ 183324 w 201691"/>
                <a:gd name="connsiteY3" fmla="*/ 15071 h 382121"/>
                <a:gd name="connsiteX4" fmla="*/ 183324 w 201691"/>
                <a:gd name="connsiteY4" fmla="*/ 31397 h 382121"/>
                <a:gd name="connsiteX5" fmla="*/ 186758 w 201691"/>
                <a:gd name="connsiteY5" fmla="*/ 31397 h 382121"/>
                <a:gd name="connsiteX6" fmla="*/ 186758 w 201691"/>
                <a:gd name="connsiteY6" fmla="*/ 50615 h 382121"/>
                <a:gd name="connsiteX7" fmla="*/ 188611 w 201691"/>
                <a:gd name="connsiteY7" fmla="*/ 51694 h 382121"/>
                <a:gd name="connsiteX8" fmla="*/ 199940 w 201691"/>
                <a:gd name="connsiteY8" fmla="*/ 63653 h 382121"/>
                <a:gd name="connsiteX9" fmla="*/ 201588 w 201691"/>
                <a:gd name="connsiteY9" fmla="*/ 190135 h 382121"/>
                <a:gd name="connsiteX10" fmla="*/ 193349 w 201691"/>
                <a:gd name="connsiteY10" fmla="*/ 198243 h 382121"/>
                <a:gd name="connsiteX11" fmla="*/ 193349 w 201691"/>
                <a:gd name="connsiteY11" fmla="*/ 99328 h 382121"/>
                <a:gd name="connsiteX12" fmla="*/ 186758 w 201691"/>
                <a:gd name="connsiteY12" fmla="*/ 90248 h 382121"/>
                <a:gd name="connsiteX13" fmla="*/ 186758 w 201691"/>
                <a:gd name="connsiteY13" fmla="*/ 107610 h 382121"/>
                <a:gd name="connsiteX14" fmla="*/ 183324 w 201691"/>
                <a:gd name="connsiteY14" fmla="*/ 107610 h 382121"/>
                <a:gd name="connsiteX15" fmla="*/ 183324 w 201691"/>
                <a:gd name="connsiteY15" fmla="*/ 294368 h 382121"/>
                <a:gd name="connsiteX16" fmla="*/ 160666 w 201691"/>
                <a:gd name="connsiteY16" fmla="*/ 354103 h 382121"/>
                <a:gd name="connsiteX17" fmla="*/ 160362 w 201691"/>
                <a:gd name="connsiteY17" fmla="*/ 354103 h 382121"/>
                <a:gd name="connsiteX18" fmla="*/ 160666 w 201691"/>
                <a:gd name="connsiteY18" fmla="*/ 354256 h 382121"/>
                <a:gd name="connsiteX19" fmla="*/ 142895 w 201691"/>
                <a:gd name="connsiteY19" fmla="*/ 378669 h 382121"/>
                <a:gd name="connsiteX20" fmla="*/ 133202 w 201691"/>
                <a:gd name="connsiteY20" fmla="*/ 352629 h 382121"/>
                <a:gd name="connsiteX21" fmla="*/ 133982 w 201691"/>
                <a:gd name="connsiteY21" fmla="*/ 352540 h 382121"/>
                <a:gd name="connsiteX22" fmla="*/ 111917 w 201691"/>
                <a:gd name="connsiteY22" fmla="*/ 294368 h 382121"/>
                <a:gd name="connsiteX23" fmla="*/ 111917 w 201691"/>
                <a:gd name="connsiteY23" fmla="*/ 107610 h 382121"/>
                <a:gd name="connsiteX24" fmla="*/ 107111 w 201691"/>
                <a:gd name="connsiteY24" fmla="*/ 107610 h 382121"/>
                <a:gd name="connsiteX25" fmla="*/ 107111 w 201691"/>
                <a:gd name="connsiteY25" fmla="*/ 31397 h 382121"/>
                <a:gd name="connsiteX26" fmla="*/ 111917 w 201691"/>
                <a:gd name="connsiteY26" fmla="*/ 31397 h 382121"/>
                <a:gd name="connsiteX27" fmla="*/ 111917 w 201691"/>
                <a:gd name="connsiteY27" fmla="*/ 19108 h 382121"/>
                <a:gd name="connsiteX28" fmla="*/ 111917 w 201691"/>
                <a:gd name="connsiteY28" fmla="*/ 15071 h 382121"/>
                <a:gd name="connsiteX29" fmla="*/ 121857 w 201691"/>
                <a:gd name="connsiteY29" fmla="*/ 538 h 382121"/>
                <a:gd name="connsiteX30" fmla="*/ 14543 w 201691"/>
                <a:gd name="connsiteY30" fmla="*/ 538 h 382121"/>
                <a:gd name="connsiteX31" fmla="*/ 38887 w 201691"/>
                <a:gd name="connsiteY31" fmla="*/ 538 h 382121"/>
                <a:gd name="connsiteX32" fmla="*/ 40509 w 201691"/>
                <a:gd name="connsiteY32" fmla="*/ 538 h 382121"/>
                <a:gd name="connsiteX33" fmla="*/ 65664 w 201691"/>
                <a:gd name="connsiteY33" fmla="*/ 538 h 382121"/>
                <a:gd name="connsiteX34" fmla="*/ 76213 w 201691"/>
                <a:gd name="connsiteY34" fmla="*/ 15071 h 382121"/>
                <a:gd name="connsiteX35" fmla="*/ 76213 w 201691"/>
                <a:gd name="connsiteY35" fmla="*/ 31397 h 382121"/>
                <a:gd name="connsiteX36" fmla="*/ 79647 w 201691"/>
                <a:gd name="connsiteY36" fmla="*/ 31397 h 382121"/>
                <a:gd name="connsiteX37" fmla="*/ 79647 w 201691"/>
                <a:gd name="connsiteY37" fmla="*/ 107610 h 382121"/>
                <a:gd name="connsiteX38" fmla="*/ 76213 w 201691"/>
                <a:gd name="connsiteY38" fmla="*/ 107610 h 382121"/>
                <a:gd name="connsiteX39" fmla="*/ 76213 w 201691"/>
                <a:gd name="connsiteY39" fmla="*/ 294368 h 382121"/>
                <a:gd name="connsiteX40" fmla="*/ 53555 w 201691"/>
                <a:gd name="connsiteY40" fmla="*/ 354103 h 382121"/>
                <a:gd name="connsiteX41" fmla="*/ 53251 w 201691"/>
                <a:gd name="connsiteY41" fmla="*/ 354103 h 382121"/>
                <a:gd name="connsiteX42" fmla="*/ 53555 w 201691"/>
                <a:gd name="connsiteY42" fmla="*/ 354256 h 382121"/>
                <a:gd name="connsiteX43" fmla="*/ 35784 w 201691"/>
                <a:gd name="connsiteY43" fmla="*/ 378669 h 382121"/>
                <a:gd name="connsiteX44" fmla="*/ 29726 w 201691"/>
                <a:gd name="connsiteY44" fmla="*/ 363208 h 382121"/>
                <a:gd name="connsiteX45" fmla="*/ 26598 w 201691"/>
                <a:gd name="connsiteY45" fmla="*/ 354103 h 382121"/>
                <a:gd name="connsiteX46" fmla="*/ 26091 w 201691"/>
                <a:gd name="connsiteY46" fmla="*/ 354103 h 382121"/>
                <a:gd name="connsiteX47" fmla="*/ 4806 w 201691"/>
                <a:gd name="connsiteY47" fmla="*/ 294368 h 382121"/>
                <a:gd name="connsiteX48" fmla="*/ 4806 w 201691"/>
                <a:gd name="connsiteY48" fmla="*/ 107610 h 382121"/>
                <a:gd name="connsiteX49" fmla="*/ 0 w 201691"/>
                <a:gd name="connsiteY49" fmla="*/ 107610 h 382121"/>
                <a:gd name="connsiteX50" fmla="*/ 0 w 201691"/>
                <a:gd name="connsiteY50" fmla="*/ 31397 h 382121"/>
                <a:gd name="connsiteX51" fmla="*/ 4806 w 201691"/>
                <a:gd name="connsiteY51" fmla="*/ 31397 h 382121"/>
                <a:gd name="connsiteX52" fmla="*/ 4806 w 201691"/>
                <a:gd name="connsiteY52" fmla="*/ 19108 h 382121"/>
                <a:gd name="connsiteX53" fmla="*/ 4806 w 201691"/>
                <a:gd name="connsiteY53" fmla="*/ 15071 h 382121"/>
                <a:gd name="connsiteX54" fmla="*/ 14543 w 201691"/>
                <a:gd name="connsiteY54" fmla="*/ 538 h 38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01691" h="382121">
                  <a:moveTo>
                    <a:pt x="121857" y="538"/>
                  </a:moveTo>
                  <a:cubicBezTo>
                    <a:pt x="128146" y="-673"/>
                    <a:pt x="137072" y="538"/>
                    <a:pt x="147621" y="538"/>
                  </a:cubicBezTo>
                  <a:cubicBezTo>
                    <a:pt x="157358" y="538"/>
                    <a:pt x="166284" y="-673"/>
                    <a:pt x="172775" y="538"/>
                  </a:cubicBezTo>
                  <a:cubicBezTo>
                    <a:pt x="179267" y="1749"/>
                    <a:pt x="183324" y="5383"/>
                    <a:pt x="183324" y="15071"/>
                  </a:cubicBezTo>
                  <a:lnTo>
                    <a:pt x="183324" y="31397"/>
                  </a:lnTo>
                  <a:lnTo>
                    <a:pt x="186758" y="31397"/>
                  </a:lnTo>
                  <a:lnTo>
                    <a:pt x="186758" y="50615"/>
                  </a:lnTo>
                  <a:lnTo>
                    <a:pt x="188611" y="51694"/>
                  </a:lnTo>
                  <a:cubicBezTo>
                    <a:pt x="193761" y="55140"/>
                    <a:pt x="199116" y="59600"/>
                    <a:pt x="199940" y="63653"/>
                  </a:cubicBezTo>
                  <a:cubicBezTo>
                    <a:pt x="201588" y="70140"/>
                    <a:pt x="201588" y="190135"/>
                    <a:pt x="201588" y="190135"/>
                  </a:cubicBezTo>
                  <a:cubicBezTo>
                    <a:pt x="201588" y="190135"/>
                    <a:pt x="203236" y="198243"/>
                    <a:pt x="193349" y="198243"/>
                  </a:cubicBezTo>
                  <a:cubicBezTo>
                    <a:pt x="193349" y="99328"/>
                    <a:pt x="193349" y="99328"/>
                    <a:pt x="193349" y="99328"/>
                  </a:cubicBezTo>
                  <a:lnTo>
                    <a:pt x="186758" y="90248"/>
                  </a:lnTo>
                  <a:lnTo>
                    <a:pt x="186758" y="107610"/>
                  </a:lnTo>
                  <a:lnTo>
                    <a:pt x="183324" y="107610"/>
                  </a:lnTo>
                  <a:lnTo>
                    <a:pt x="183324" y="294368"/>
                  </a:lnTo>
                  <a:lnTo>
                    <a:pt x="160666" y="354103"/>
                  </a:lnTo>
                  <a:lnTo>
                    <a:pt x="160362" y="354103"/>
                  </a:lnTo>
                  <a:lnTo>
                    <a:pt x="160666" y="354256"/>
                  </a:lnTo>
                  <a:cubicBezTo>
                    <a:pt x="149357" y="388434"/>
                    <a:pt x="146126" y="383552"/>
                    <a:pt x="142895" y="378669"/>
                  </a:cubicBezTo>
                  <a:cubicBezTo>
                    <a:pt x="139664" y="372159"/>
                    <a:pt x="133202" y="352629"/>
                    <a:pt x="133202" y="352629"/>
                  </a:cubicBezTo>
                  <a:lnTo>
                    <a:pt x="133982" y="352540"/>
                  </a:lnTo>
                  <a:lnTo>
                    <a:pt x="111917" y="294368"/>
                  </a:lnTo>
                  <a:lnTo>
                    <a:pt x="111917" y="107610"/>
                  </a:lnTo>
                  <a:lnTo>
                    <a:pt x="107111" y="107610"/>
                  </a:lnTo>
                  <a:lnTo>
                    <a:pt x="107111" y="31397"/>
                  </a:lnTo>
                  <a:lnTo>
                    <a:pt x="111917" y="31397"/>
                  </a:lnTo>
                  <a:lnTo>
                    <a:pt x="111917" y="19108"/>
                  </a:lnTo>
                  <a:cubicBezTo>
                    <a:pt x="111917" y="15071"/>
                    <a:pt x="111917" y="15071"/>
                    <a:pt x="111917" y="15071"/>
                  </a:cubicBezTo>
                  <a:cubicBezTo>
                    <a:pt x="111917" y="5383"/>
                    <a:pt x="115568" y="1749"/>
                    <a:pt x="121857" y="538"/>
                  </a:cubicBezTo>
                  <a:close/>
                  <a:moveTo>
                    <a:pt x="14543" y="538"/>
                  </a:moveTo>
                  <a:cubicBezTo>
                    <a:pt x="20629" y="-673"/>
                    <a:pt x="29150" y="538"/>
                    <a:pt x="38887" y="538"/>
                  </a:cubicBezTo>
                  <a:cubicBezTo>
                    <a:pt x="40509" y="538"/>
                    <a:pt x="40509" y="538"/>
                    <a:pt x="40509" y="538"/>
                  </a:cubicBezTo>
                  <a:cubicBezTo>
                    <a:pt x="50247" y="538"/>
                    <a:pt x="59173" y="-673"/>
                    <a:pt x="65664" y="538"/>
                  </a:cubicBezTo>
                  <a:cubicBezTo>
                    <a:pt x="72156" y="1749"/>
                    <a:pt x="76213" y="5383"/>
                    <a:pt x="76213" y="15071"/>
                  </a:cubicBezTo>
                  <a:lnTo>
                    <a:pt x="76213" y="31397"/>
                  </a:lnTo>
                  <a:lnTo>
                    <a:pt x="79647" y="31397"/>
                  </a:lnTo>
                  <a:lnTo>
                    <a:pt x="79647" y="107610"/>
                  </a:lnTo>
                  <a:lnTo>
                    <a:pt x="76213" y="107610"/>
                  </a:lnTo>
                  <a:lnTo>
                    <a:pt x="76213" y="294368"/>
                  </a:lnTo>
                  <a:lnTo>
                    <a:pt x="53555" y="354103"/>
                  </a:lnTo>
                  <a:lnTo>
                    <a:pt x="53251" y="354103"/>
                  </a:lnTo>
                  <a:lnTo>
                    <a:pt x="53555" y="354256"/>
                  </a:lnTo>
                  <a:cubicBezTo>
                    <a:pt x="42246" y="388434"/>
                    <a:pt x="39015" y="383552"/>
                    <a:pt x="35784" y="378669"/>
                  </a:cubicBezTo>
                  <a:cubicBezTo>
                    <a:pt x="34169" y="375414"/>
                    <a:pt x="31745" y="368904"/>
                    <a:pt x="29726" y="363208"/>
                  </a:cubicBezTo>
                  <a:lnTo>
                    <a:pt x="26598" y="354103"/>
                  </a:lnTo>
                  <a:lnTo>
                    <a:pt x="26091" y="354103"/>
                  </a:lnTo>
                  <a:lnTo>
                    <a:pt x="4806" y="294368"/>
                  </a:lnTo>
                  <a:lnTo>
                    <a:pt x="4806" y="107610"/>
                  </a:lnTo>
                  <a:lnTo>
                    <a:pt x="0" y="107610"/>
                  </a:lnTo>
                  <a:lnTo>
                    <a:pt x="0" y="31397"/>
                  </a:lnTo>
                  <a:lnTo>
                    <a:pt x="4806" y="31397"/>
                  </a:lnTo>
                  <a:lnTo>
                    <a:pt x="4806" y="19108"/>
                  </a:lnTo>
                  <a:cubicBezTo>
                    <a:pt x="4806" y="15071"/>
                    <a:pt x="4806" y="15071"/>
                    <a:pt x="4806" y="15071"/>
                  </a:cubicBezTo>
                  <a:cubicBezTo>
                    <a:pt x="4806" y="5383"/>
                    <a:pt x="8458" y="1749"/>
                    <a:pt x="14543" y="5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68" name="Freeform 64"/>
            <p:cNvSpPr/>
            <p:nvPr/>
          </p:nvSpPr>
          <p:spPr bwMode="auto">
            <a:xfrm>
              <a:off x="6943503" y="3950871"/>
              <a:ext cx="355996" cy="327668"/>
            </a:xfrm>
            <a:custGeom>
              <a:avLst/>
              <a:gdLst>
                <a:gd name="T0" fmla="*/ 96 w 197"/>
                <a:gd name="T1" fmla="*/ 181 h 181"/>
                <a:gd name="T2" fmla="*/ 0 w 197"/>
                <a:gd name="T3" fmla="*/ 180 h 181"/>
                <a:gd name="T4" fmla="*/ 0 w 197"/>
                <a:gd name="T5" fmla="*/ 36 h 181"/>
                <a:gd name="T6" fmla="*/ 99 w 197"/>
                <a:gd name="T7" fmla="*/ 36 h 181"/>
                <a:gd name="T8" fmla="*/ 197 w 197"/>
                <a:gd name="T9" fmla="*/ 36 h 181"/>
                <a:gd name="T10" fmla="*/ 197 w 197"/>
                <a:gd name="T11" fmla="*/ 180 h 181"/>
                <a:gd name="T12" fmla="*/ 96 w 197"/>
                <a:gd name="T1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1">
                  <a:moveTo>
                    <a:pt x="96" y="181"/>
                  </a:moveTo>
                  <a:cubicBezTo>
                    <a:pt x="96" y="181"/>
                    <a:pt x="63" y="147"/>
                    <a:pt x="0" y="18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64" y="0"/>
                    <a:pt x="99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180"/>
                    <a:pt x="197" y="180"/>
                    <a:pt x="197" y="180"/>
                  </a:cubicBezTo>
                  <a:lnTo>
                    <a:pt x="96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401936" y="1719969"/>
              <a:ext cx="202879" cy="360588"/>
              <a:chOff x="8180091" y="2195147"/>
              <a:chExt cx="181951" cy="323392"/>
            </a:xfrm>
            <a:solidFill>
              <a:schemeClr val="bg1"/>
            </a:solidFill>
          </p:grpSpPr>
          <p:sp>
            <p:nvSpPr>
              <p:cNvPr id="69" name="Freeform 65"/>
              <p:cNvSpPr>
                <a:spLocks noEditPoints="1"/>
              </p:cNvSpPr>
              <p:nvPr/>
            </p:nvSpPr>
            <p:spPr bwMode="auto">
              <a:xfrm>
                <a:off x="8180091" y="2195147"/>
                <a:ext cx="181951" cy="181951"/>
              </a:xfrm>
              <a:custGeom>
                <a:avLst/>
                <a:gdLst>
                  <a:gd name="T0" fmla="*/ 56 w 112"/>
                  <a:gd name="T1" fmla="*/ 0 h 112"/>
                  <a:gd name="T2" fmla="*/ 0 w 112"/>
                  <a:gd name="T3" fmla="*/ 56 h 112"/>
                  <a:gd name="T4" fmla="*/ 56 w 112"/>
                  <a:gd name="T5" fmla="*/ 112 h 112"/>
                  <a:gd name="T6" fmla="*/ 112 w 112"/>
                  <a:gd name="T7" fmla="*/ 56 h 112"/>
                  <a:gd name="T8" fmla="*/ 56 w 112"/>
                  <a:gd name="T9" fmla="*/ 0 h 112"/>
                  <a:gd name="T10" fmla="*/ 56 w 112"/>
                  <a:gd name="T11" fmla="*/ 102 h 112"/>
                  <a:gd name="T12" fmla="*/ 11 w 112"/>
                  <a:gd name="T13" fmla="*/ 56 h 112"/>
                  <a:gd name="T14" fmla="*/ 56 w 112"/>
                  <a:gd name="T15" fmla="*/ 10 h 112"/>
                  <a:gd name="T16" fmla="*/ 102 w 112"/>
                  <a:gd name="T17" fmla="*/ 56 h 112"/>
                  <a:gd name="T18" fmla="*/ 56 w 112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112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7"/>
                      <a:pt x="25" y="112"/>
                      <a:pt x="56" y="112"/>
                    </a:cubicBezTo>
                    <a:cubicBezTo>
                      <a:pt x="87" y="112"/>
                      <a:pt x="112" y="87"/>
                      <a:pt x="112" y="56"/>
                    </a:cubicBezTo>
                    <a:cubicBezTo>
                      <a:pt x="112" y="25"/>
                      <a:pt x="87" y="0"/>
                      <a:pt x="56" y="0"/>
                    </a:cubicBezTo>
                    <a:close/>
                    <a:moveTo>
                      <a:pt x="56" y="102"/>
                    </a:moveTo>
                    <a:cubicBezTo>
                      <a:pt x="31" y="102"/>
                      <a:pt x="11" y="81"/>
                      <a:pt x="11" y="56"/>
                    </a:cubicBezTo>
                    <a:cubicBezTo>
                      <a:pt x="11" y="31"/>
                      <a:pt x="31" y="10"/>
                      <a:pt x="56" y="10"/>
                    </a:cubicBezTo>
                    <a:cubicBezTo>
                      <a:pt x="81" y="10"/>
                      <a:pt x="102" y="31"/>
                      <a:pt x="102" y="56"/>
                    </a:cubicBezTo>
                    <a:cubicBezTo>
                      <a:pt x="102" y="81"/>
                      <a:pt x="81" y="102"/>
                      <a:pt x="5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0" name="Rectangle 66"/>
              <p:cNvSpPr>
                <a:spLocks noChangeArrowheads="1"/>
              </p:cNvSpPr>
              <p:nvPr/>
            </p:nvSpPr>
            <p:spPr bwMode="auto">
              <a:xfrm>
                <a:off x="8259737" y="2367485"/>
                <a:ext cx="24718" cy="878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" name="Freeform 67"/>
              <p:cNvSpPr/>
              <p:nvPr/>
            </p:nvSpPr>
            <p:spPr bwMode="auto">
              <a:xfrm>
                <a:off x="8251498" y="2394950"/>
                <a:ext cx="39137" cy="123589"/>
              </a:xfrm>
              <a:custGeom>
                <a:avLst/>
                <a:gdLst>
                  <a:gd name="T0" fmla="*/ 24 w 24"/>
                  <a:gd name="T1" fmla="*/ 64 h 76"/>
                  <a:gd name="T2" fmla="*/ 12 w 24"/>
                  <a:gd name="T3" fmla="*/ 76 h 76"/>
                  <a:gd name="T4" fmla="*/ 12 w 24"/>
                  <a:gd name="T5" fmla="*/ 76 h 76"/>
                  <a:gd name="T6" fmla="*/ 0 w 24"/>
                  <a:gd name="T7" fmla="*/ 64 h 76"/>
                  <a:gd name="T8" fmla="*/ 0 w 24"/>
                  <a:gd name="T9" fmla="*/ 12 h 76"/>
                  <a:gd name="T10" fmla="*/ 12 w 24"/>
                  <a:gd name="T11" fmla="*/ 0 h 76"/>
                  <a:gd name="T12" fmla="*/ 12 w 24"/>
                  <a:gd name="T13" fmla="*/ 0 h 76"/>
                  <a:gd name="T14" fmla="*/ 24 w 24"/>
                  <a:gd name="T15" fmla="*/ 12 h 76"/>
                  <a:gd name="T16" fmla="*/ 24 w 24"/>
                  <a:gd name="T17" fmla="*/ 6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76">
                    <a:moveTo>
                      <a:pt x="24" y="64"/>
                    </a:moveTo>
                    <a:cubicBezTo>
                      <a:pt x="24" y="70"/>
                      <a:pt x="19" y="76"/>
                      <a:pt x="12" y="76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6" y="76"/>
                      <a:pt x="0" y="70"/>
                      <a:pt x="0" y="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lnTo>
                      <a:pt x="2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8085751" y="3117920"/>
              <a:ext cx="294748" cy="382025"/>
              <a:chOff x="7896522" y="3448893"/>
              <a:chExt cx="264343" cy="342617"/>
            </a:xfrm>
            <a:solidFill>
              <a:schemeClr val="bg1"/>
            </a:solidFill>
          </p:grpSpPr>
          <p:sp>
            <p:nvSpPr>
              <p:cNvPr id="72" name="Freeform 68"/>
              <p:cNvSpPr>
                <a:spLocks noEditPoints="1"/>
              </p:cNvSpPr>
              <p:nvPr/>
            </p:nvSpPr>
            <p:spPr bwMode="auto">
              <a:xfrm>
                <a:off x="7978914" y="3455072"/>
                <a:ext cx="181951" cy="336438"/>
              </a:xfrm>
              <a:custGeom>
                <a:avLst/>
                <a:gdLst>
                  <a:gd name="T0" fmla="*/ 0 w 265"/>
                  <a:gd name="T1" fmla="*/ 0 h 490"/>
                  <a:gd name="T2" fmla="*/ 0 w 265"/>
                  <a:gd name="T3" fmla="*/ 490 h 490"/>
                  <a:gd name="T4" fmla="*/ 265 w 265"/>
                  <a:gd name="T5" fmla="*/ 490 h 490"/>
                  <a:gd name="T6" fmla="*/ 0 w 265"/>
                  <a:gd name="T7" fmla="*/ 0 h 490"/>
                  <a:gd name="T8" fmla="*/ 45 w 265"/>
                  <a:gd name="T9" fmla="*/ 190 h 490"/>
                  <a:gd name="T10" fmla="*/ 180 w 265"/>
                  <a:gd name="T11" fmla="*/ 429 h 490"/>
                  <a:gd name="T12" fmla="*/ 45 w 265"/>
                  <a:gd name="T13" fmla="*/ 429 h 490"/>
                  <a:gd name="T14" fmla="*/ 45 w 265"/>
                  <a:gd name="T15" fmla="*/ 19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5" h="490">
                    <a:moveTo>
                      <a:pt x="0" y="0"/>
                    </a:moveTo>
                    <a:lnTo>
                      <a:pt x="0" y="490"/>
                    </a:lnTo>
                    <a:lnTo>
                      <a:pt x="265" y="490"/>
                    </a:lnTo>
                    <a:lnTo>
                      <a:pt x="0" y="0"/>
                    </a:lnTo>
                    <a:close/>
                    <a:moveTo>
                      <a:pt x="45" y="190"/>
                    </a:moveTo>
                    <a:lnTo>
                      <a:pt x="180" y="429"/>
                    </a:lnTo>
                    <a:lnTo>
                      <a:pt x="45" y="429"/>
                    </a:lnTo>
                    <a:lnTo>
                      <a:pt x="45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" name="Rectangle 69"/>
              <p:cNvSpPr>
                <a:spLocks noChangeArrowheads="1"/>
              </p:cNvSpPr>
              <p:nvPr/>
            </p:nvSpPr>
            <p:spPr bwMode="auto">
              <a:xfrm>
                <a:off x="7896522" y="3448893"/>
                <a:ext cx="40510" cy="3309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2" name="Freeform 81"/>
            <p:cNvSpPr/>
            <p:nvPr/>
          </p:nvSpPr>
          <p:spPr bwMode="auto">
            <a:xfrm>
              <a:off x="10442208" y="2270422"/>
              <a:ext cx="306338" cy="463942"/>
            </a:xfrm>
            <a:custGeom>
              <a:avLst/>
              <a:gdLst>
                <a:gd name="connsiteX0" fmla="*/ 149892 w 274738"/>
                <a:gd name="connsiteY0" fmla="*/ 0 h 416084"/>
                <a:gd name="connsiteX1" fmla="*/ 153166 w 274738"/>
                <a:gd name="connsiteY1" fmla="*/ 0 h 416084"/>
                <a:gd name="connsiteX2" fmla="*/ 161353 w 274738"/>
                <a:gd name="connsiteY2" fmla="*/ 9784 h 416084"/>
                <a:gd name="connsiteX3" fmla="*/ 161353 w 274738"/>
                <a:gd name="connsiteY3" fmla="*/ 42671 h 416084"/>
                <a:gd name="connsiteX4" fmla="*/ 177789 w 274738"/>
                <a:gd name="connsiteY4" fmla="*/ 49479 h 416084"/>
                <a:gd name="connsiteX5" fmla="*/ 191565 w 274738"/>
                <a:gd name="connsiteY5" fmla="*/ 82736 h 416084"/>
                <a:gd name="connsiteX6" fmla="*/ 177790 w 274738"/>
                <a:gd name="connsiteY6" fmla="*/ 115994 h 416084"/>
                <a:gd name="connsiteX7" fmla="*/ 168183 w 274738"/>
                <a:gd name="connsiteY7" fmla="*/ 119973 h 416084"/>
                <a:gd name="connsiteX8" fmla="*/ 180989 w 274738"/>
                <a:gd name="connsiteY8" fmla="*/ 154229 h 416084"/>
                <a:gd name="connsiteX9" fmla="*/ 274591 w 274738"/>
                <a:gd name="connsiteY9" fmla="*/ 416084 h 416084"/>
                <a:gd name="connsiteX10" fmla="*/ 229245 w 274738"/>
                <a:gd name="connsiteY10" fmla="*/ 373838 h 416084"/>
                <a:gd name="connsiteX11" fmla="*/ 145892 w 274738"/>
                <a:gd name="connsiteY11" fmla="*/ 155168 h 416084"/>
                <a:gd name="connsiteX12" fmla="*/ 144000 w 274738"/>
                <a:gd name="connsiteY12" fmla="*/ 150151 h 416084"/>
                <a:gd name="connsiteX13" fmla="*/ 42570 w 274738"/>
                <a:gd name="connsiteY13" fmla="*/ 368708 h 416084"/>
                <a:gd name="connsiteX14" fmla="*/ 0 w 274738"/>
                <a:gd name="connsiteY14" fmla="*/ 411278 h 416084"/>
                <a:gd name="connsiteX15" fmla="*/ 11672 w 274738"/>
                <a:gd name="connsiteY15" fmla="*/ 354290 h 416084"/>
                <a:gd name="connsiteX16" fmla="*/ 117761 w 274738"/>
                <a:gd name="connsiteY16" fmla="*/ 118680 h 416084"/>
                <a:gd name="connsiteX17" fmla="*/ 111275 w 274738"/>
                <a:gd name="connsiteY17" fmla="*/ 115994 h 416084"/>
                <a:gd name="connsiteX18" fmla="*/ 97499 w 274738"/>
                <a:gd name="connsiteY18" fmla="*/ 82736 h 416084"/>
                <a:gd name="connsiteX19" fmla="*/ 111275 w 274738"/>
                <a:gd name="connsiteY19" fmla="*/ 49479 h 416084"/>
                <a:gd name="connsiteX20" fmla="*/ 140068 w 274738"/>
                <a:gd name="connsiteY20" fmla="*/ 37552 h 416084"/>
                <a:gd name="connsiteX21" fmla="*/ 140068 w 274738"/>
                <a:gd name="connsiteY21" fmla="*/ 24231 h 416084"/>
                <a:gd name="connsiteX22" fmla="*/ 140068 w 274738"/>
                <a:gd name="connsiteY22" fmla="*/ 9784 h 416084"/>
                <a:gd name="connsiteX23" fmla="*/ 149892 w 274738"/>
                <a:gd name="connsiteY23" fmla="*/ 0 h 41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4738" h="416084">
                  <a:moveTo>
                    <a:pt x="149892" y="0"/>
                  </a:moveTo>
                  <a:cubicBezTo>
                    <a:pt x="153166" y="0"/>
                    <a:pt x="153166" y="0"/>
                    <a:pt x="153166" y="0"/>
                  </a:cubicBezTo>
                  <a:cubicBezTo>
                    <a:pt x="158078" y="0"/>
                    <a:pt x="161353" y="4892"/>
                    <a:pt x="161353" y="9784"/>
                  </a:cubicBezTo>
                  <a:lnTo>
                    <a:pt x="161353" y="42671"/>
                  </a:lnTo>
                  <a:lnTo>
                    <a:pt x="177789" y="49479"/>
                  </a:lnTo>
                  <a:cubicBezTo>
                    <a:pt x="186301" y="57990"/>
                    <a:pt x="191565" y="69748"/>
                    <a:pt x="191565" y="82736"/>
                  </a:cubicBezTo>
                  <a:cubicBezTo>
                    <a:pt x="191565" y="95724"/>
                    <a:pt x="186301" y="107482"/>
                    <a:pt x="177790" y="115994"/>
                  </a:cubicBezTo>
                  <a:lnTo>
                    <a:pt x="168183" y="119973"/>
                  </a:lnTo>
                  <a:lnTo>
                    <a:pt x="180989" y="154229"/>
                  </a:lnTo>
                  <a:cubicBezTo>
                    <a:pt x="213557" y="241514"/>
                    <a:pt x="278235" y="416084"/>
                    <a:pt x="274591" y="416084"/>
                  </a:cubicBezTo>
                  <a:cubicBezTo>
                    <a:pt x="269733" y="416084"/>
                    <a:pt x="229245" y="373838"/>
                    <a:pt x="229245" y="373838"/>
                  </a:cubicBezTo>
                  <a:cubicBezTo>
                    <a:pt x="229245" y="373838"/>
                    <a:pt x="173676" y="228515"/>
                    <a:pt x="145892" y="155168"/>
                  </a:cubicBezTo>
                  <a:lnTo>
                    <a:pt x="144000" y="150151"/>
                  </a:lnTo>
                  <a:lnTo>
                    <a:pt x="42570" y="368708"/>
                  </a:lnTo>
                  <a:lnTo>
                    <a:pt x="0" y="411278"/>
                  </a:lnTo>
                  <a:lnTo>
                    <a:pt x="11672" y="354290"/>
                  </a:lnTo>
                  <a:lnTo>
                    <a:pt x="117761" y="118680"/>
                  </a:lnTo>
                  <a:lnTo>
                    <a:pt x="111275" y="115994"/>
                  </a:lnTo>
                  <a:cubicBezTo>
                    <a:pt x="102763" y="107482"/>
                    <a:pt x="97499" y="95724"/>
                    <a:pt x="97499" y="82736"/>
                  </a:cubicBezTo>
                  <a:cubicBezTo>
                    <a:pt x="97499" y="69748"/>
                    <a:pt x="102763" y="57990"/>
                    <a:pt x="111275" y="49479"/>
                  </a:cubicBezTo>
                  <a:lnTo>
                    <a:pt x="140068" y="37552"/>
                  </a:lnTo>
                  <a:lnTo>
                    <a:pt x="140068" y="24231"/>
                  </a:lnTo>
                  <a:cubicBezTo>
                    <a:pt x="140068" y="9784"/>
                    <a:pt x="140068" y="9784"/>
                    <a:pt x="140068" y="9784"/>
                  </a:cubicBezTo>
                  <a:cubicBezTo>
                    <a:pt x="140068" y="4892"/>
                    <a:pt x="144980" y="0"/>
                    <a:pt x="149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159" name="Oval 158"/>
          <p:cNvSpPr/>
          <p:nvPr/>
        </p:nvSpPr>
        <p:spPr>
          <a:xfrm>
            <a:off x="857809" y="2150037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683528" y="2150037"/>
            <a:ext cx="571500" cy="5715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1536109" y="2019856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mCookie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536109" y="2487965"/>
            <a:ext cx="180823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2"/>
                </a:solidFill>
                <a:sym typeface="+mn-ea"/>
              </a:rPr>
              <a:t>mcookie作为盲人水杯的的主控板，需要编写程序控制蜂鸣器，微动开关，舵机，和传感器协调工作。</a:t>
            </a:r>
            <a:endParaRPr lang="zh-CN" altLang="en-US" sz="1050" dirty="0">
              <a:solidFill>
                <a:schemeClr val="tx2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361828" y="2019856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361828" y="2487965"/>
            <a:ext cx="180823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在盲人水杯的设计中由于需要测量水温来控制蜂鸣器叫的频率，所以需要水温传感器。</a:t>
            </a:r>
            <a:endParaRPr lang="en-US" altLang="zh-CN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857809" y="3577543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3683528" y="3577543"/>
            <a:ext cx="571500" cy="5715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1536109" y="3447362"/>
            <a:ext cx="1310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模型-</a:t>
            </a:r>
            <a:r>
              <a:rPr lang="zh-CN" altLang="en-US" sz="2000" b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外壳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536109" y="3915471"/>
            <a:ext cx="1808235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通过</a:t>
            </a:r>
            <a:r>
              <a:rPr lang="en-US" altLang="zh-CN" sz="1050" dirty="0" smtClean="0">
                <a:solidFill>
                  <a:schemeClr val="tx2"/>
                </a:solidFill>
                <a:sym typeface="+mn-ea"/>
              </a:rPr>
              <a:t>fusion360</a:t>
            </a:r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设计杯子外壳，在杯体上留出两个凹槽，为蜂鸣器和微动开关留出位置。</a:t>
            </a:r>
            <a:endParaRPr lang="en-US" altLang="zh-CN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361828" y="3447362"/>
            <a:ext cx="1310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杯盖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4361828" y="3915471"/>
            <a:ext cx="180823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在杯盖部分，由于自动开关的功能所需需要特殊设计。</a:t>
            </a:r>
            <a:endParaRPr lang="en-US" altLang="zh-CN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857809" y="5005049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683528" y="5005049"/>
            <a:ext cx="571500" cy="5715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36109" y="4874868"/>
            <a:ext cx="1310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000" b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内胆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536109" y="5342977"/>
            <a:ext cx="1808235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2"/>
                </a:solidFill>
                <a:sym typeface="+mn-ea"/>
              </a:rPr>
              <a:t>在</a:t>
            </a:r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内胆部分，需要给舵机留一个凹槽在内外胆连接是需要螺纹连接。</a:t>
            </a:r>
            <a:endParaRPr lang="en-US" altLang="zh-CN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4361828" y="4874868"/>
            <a:ext cx="1310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000" b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底座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361828" y="5342977"/>
            <a:ext cx="180823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2"/>
                </a:solidFill>
                <a:sym typeface="+mn-ea"/>
              </a:rPr>
              <a:t>在底座部分，需要给</a:t>
            </a:r>
            <a:r>
              <a:rPr lang="en-US" altLang="zh-CN" sz="1050" dirty="0">
                <a:solidFill>
                  <a:schemeClr val="tx2"/>
                </a:solidFill>
                <a:sym typeface="+mn-ea"/>
              </a:rPr>
              <a:t>mcookie</a:t>
            </a:r>
            <a:r>
              <a:rPr lang="zh-CN" altLang="en-US" sz="1050" dirty="0">
                <a:solidFill>
                  <a:schemeClr val="tx2"/>
                </a:solidFill>
                <a:sym typeface="+mn-ea"/>
              </a:rPr>
              <a:t>模块预留</a:t>
            </a:r>
            <a:r>
              <a:rPr lang="zh-CN" altLang="en-US" sz="1050" dirty="0" smtClean="0">
                <a:solidFill>
                  <a:schemeClr val="tx2"/>
                </a:solidFill>
                <a:sym typeface="+mn-ea"/>
              </a:rPr>
              <a:t>空间</a:t>
            </a:r>
            <a:r>
              <a:rPr lang="zh-CN" altLang="en-US" sz="1050" dirty="0">
                <a:solidFill>
                  <a:schemeClr val="tx2"/>
                </a:solidFill>
                <a:sym typeface="+mn-ea"/>
              </a:rPr>
              <a:t>。</a:t>
            </a:r>
          </a:p>
        </p:txBody>
      </p:sp>
      <p:sp>
        <p:nvSpPr>
          <p:cNvPr id="195" name="Freeform 22"/>
          <p:cNvSpPr>
            <a:spLocks noChangeArrowheads="1"/>
          </p:cNvSpPr>
          <p:nvPr/>
        </p:nvSpPr>
        <p:spPr bwMode="auto">
          <a:xfrm>
            <a:off x="3829548" y="2296058"/>
            <a:ext cx="279461" cy="279459"/>
          </a:xfrm>
          <a:custGeom>
            <a:avLst/>
            <a:gdLst>
              <a:gd name="T0" fmla="*/ 103756 w 461"/>
              <a:gd name="T1" fmla="*/ 3609 h 461"/>
              <a:gd name="T2" fmla="*/ 103756 w 461"/>
              <a:gd name="T3" fmla="*/ 3609 h 461"/>
              <a:gd name="T4" fmla="*/ 0 w 461"/>
              <a:gd name="T5" fmla="*/ 107815 h 461"/>
              <a:gd name="T6" fmla="*/ 103756 w 461"/>
              <a:gd name="T7" fmla="*/ 207511 h 461"/>
              <a:gd name="T8" fmla="*/ 207512 w 461"/>
              <a:gd name="T9" fmla="*/ 103755 h 461"/>
              <a:gd name="T10" fmla="*/ 103756 w 461"/>
              <a:gd name="T11" fmla="*/ 3609 h 461"/>
              <a:gd name="T12" fmla="*/ 103756 w 461"/>
              <a:gd name="T13" fmla="*/ 15789 h 461"/>
              <a:gd name="T14" fmla="*/ 103756 w 461"/>
              <a:gd name="T15" fmla="*/ 15789 h 461"/>
              <a:gd name="T16" fmla="*/ 143905 w 461"/>
              <a:gd name="T17" fmla="*/ 23909 h 461"/>
              <a:gd name="T18" fmla="*/ 131274 w 461"/>
              <a:gd name="T19" fmla="*/ 47818 h 461"/>
              <a:gd name="T20" fmla="*/ 103756 w 461"/>
              <a:gd name="T21" fmla="*/ 43758 h 461"/>
              <a:gd name="T22" fmla="*/ 75787 w 461"/>
              <a:gd name="T23" fmla="*/ 47818 h 461"/>
              <a:gd name="T24" fmla="*/ 63607 w 461"/>
              <a:gd name="T25" fmla="*/ 23909 h 461"/>
              <a:gd name="T26" fmla="*/ 103756 w 461"/>
              <a:gd name="T27" fmla="*/ 15789 h 461"/>
              <a:gd name="T28" fmla="*/ 47818 w 461"/>
              <a:gd name="T29" fmla="*/ 131724 h 461"/>
              <a:gd name="T30" fmla="*/ 47818 w 461"/>
              <a:gd name="T31" fmla="*/ 131724 h 461"/>
              <a:gd name="T32" fmla="*/ 23909 w 461"/>
              <a:gd name="T33" fmla="*/ 147513 h 461"/>
              <a:gd name="T34" fmla="*/ 15789 w 461"/>
              <a:gd name="T35" fmla="*/ 107815 h 461"/>
              <a:gd name="T36" fmla="*/ 23909 w 461"/>
              <a:gd name="T37" fmla="*/ 63607 h 461"/>
              <a:gd name="T38" fmla="*/ 47818 w 461"/>
              <a:gd name="T39" fmla="*/ 75335 h 461"/>
              <a:gd name="T40" fmla="*/ 39698 w 461"/>
              <a:gd name="T41" fmla="*/ 103755 h 461"/>
              <a:gd name="T42" fmla="*/ 47818 w 461"/>
              <a:gd name="T43" fmla="*/ 131724 h 461"/>
              <a:gd name="T44" fmla="*/ 103756 w 461"/>
              <a:gd name="T45" fmla="*/ 195331 h 461"/>
              <a:gd name="T46" fmla="*/ 103756 w 461"/>
              <a:gd name="T47" fmla="*/ 195331 h 461"/>
              <a:gd name="T48" fmla="*/ 63607 w 461"/>
              <a:gd name="T49" fmla="*/ 183602 h 461"/>
              <a:gd name="T50" fmla="*/ 75787 w 461"/>
              <a:gd name="T51" fmla="*/ 159693 h 461"/>
              <a:gd name="T52" fmla="*/ 103756 w 461"/>
              <a:gd name="T53" fmla="*/ 167813 h 461"/>
              <a:gd name="T54" fmla="*/ 131274 w 461"/>
              <a:gd name="T55" fmla="*/ 159693 h 461"/>
              <a:gd name="T56" fmla="*/ 143905 w 461"/>
              <a:gd name="T57" fmla="*/ 183602 h 461"/>
              <a:gd name="T58" fmla="*/ 103756 w 461"/>
              <a:gd name="T59" fmla="*/ 195331 h 461"/>
              <a:gd name="T60" fmla="*/ 103756 w 461"/>
              <a:gd name="T61" fmla="*/ 155633 h 461"/>
              <a:gd name="T62" fmla="*/ 103756 w 461"/>
              <a:gd name="T63" fmla="*/ 155633 h 461"/>
              <a:gd name="T64" fmla="*/ 55938 w 461"/>
              <a:gd name="T65" fmla="*/ 103755 h 461"/>
              <a:gd name="T66" fmla="*/ 103756 w 461"/>
              <a:gd name="T67" fmla="*/ 55487 h 461"/>
              <a:gd name="T68" fmla="*/ 151574 w 461"/>
              <a:gd name="T69" fmla="*/ 103755 h 461"/>
              <a:gd name="T70" fmla="*/ 103756 w 461"/>
              <a:gd name="T71" fmla="*/ 155633 h 461"/>
              <a:gd name="T72" fmla="*/ 159694 w 461"/>
              <a:gd name="T73" fmla="*/ 131724 h 461"/>
              <a:gd name="T74" fmla="*/ 159694 w 461"/>
              <a:gd name="T75" fmla="*/ 131724 h 461"/>
              <a:gd name="T76" fmla="*/ 167814 w 461"/>
              <a:gd name="T77" fmla="*/ 103755 h 461"/>
              <a:gd name="T78" fmla="*/ 159694 w 461"/>
              <a:gd name="T79" fmla="*/ 75335 h 461"/>
              <a:gd name="T80" fmla="*/ 183603 w 461"/>
              <a:gd name="T81" fmla="*/ 63607 h 461"/>
              <a:gd name="T82" fmla="*/ 191723 w 461"/>
              <a:gd name="T83" fmla="*/ 103755 h 461"/>
              <a:gd name="T84" fmla="*/ 183603 w 461"/>
              <a:gd name="T85" fmla="*/ 147513 h 461"/>
              <a:gd name="T86" fmla="*/ 159694 w 461"/>
              <a:gd name="T87" fmla="*/ 131724 h 4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96" name="Freeform 46"/>
          <p:cNvSpPr>
            <a:spLocks noChangeArrowheads="1"/>
          </p:cNvSpPr>
          <p:nvPr/>
        </p:nvSpPr>
        <p:spPr bwMode="auto">
          <a:xfrm>
            <a:off x="1003829" y="2302457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97" name="Freeform 70"/>
          <p:cNvSpPr>
            <a:spLocks noChangeArrowheads="1"/>
          </p:cNvSpPr>
          <p:nvPr/>
        </p:nvSpPr>
        <p:spPr bwMode="auto">
          <a:xfrm>
            <a:off x="3818882" y="3728896"/>
            <a:ext cx="300792" cy="268794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98" name="Freeform 87"/>
          <p:cNvSpPr>
            <a:spLocks noChangeArrowheads="1"/>
          </p:cNvSpPr>
          <p:nvPr/>
        </p:nvSpPr>
        <p:spPr bwMode="auto">
          <a:xfrm>
            <a:off x="1004896" y="5154269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99" name="Freeform 110"/>
          <p:cNvSpPr>
            <a:spLocks noChangeArrowheads="1"/>
          </p:cNvSpPr>
          <p:nvPr/>
        </p:nvSpPr>
        <p:spPr bwMode="auto">
          <a:xfrm>
            <a:off x="1003830" y="3750229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00" name="Freeform 154"/>
          <p:cNvSpPr>
            <a:spLocks noChangeArrowheads="1"/>
          </p:cNvSpPr>
          <p:nvPr/>
        </p:nvSpPr>
        <p:spPr bwMode="auto">
          <a:xfrm>
            <a:off x="3861548" y="5144669"/>
            <a:ext cx="215461" cy="292260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0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9" grpId="0" animBg="1"/>
          <p:bldP spid="160" grpId="0" animBg="1"/>
          <p:bldP spid="161" grpId="0"/>
          <p:bldP spid="162" grpId="0"/>
          <p:bldP spid="163" grpId="0"/>
          <p:bldP spid="164" grpId="0"/>
          <p:bldP spid="167" grpId="0" animBg="1"/>
          <p:bldP spid="168" grpId="0" animBg="1"/>
          <p:bldP spid="169" grpId="0"/>
          <p:bldP spid="170" grpId="0"/>
          <p:bldP spid="171" grpId="0"/>
          <p:bldP spid="172" grpId="0"/>
          <p:bldP spid="175" grpId="0" animBg="1"/>
          <p:bldP spid="176" grpId="0" animBg="1"/>
          <p:bldP spid="177" grpId="0"/>
          <p:bldP spid="178" grpId="0"/>
          <p:bldP spid="179" grpId="0"/>
          <p:bldP spid="180" grpId="0"/>
          <p:bldP spid="195" grpId="0" animBg="1"/>
          <p:bldP spid="196" grpId="0" animBg="1"/>
          <p:bldP spid="197" grpId="0" animBg="1"/>
          <p:bldP spid="198" grpId="0" animBg="1"/>
          <p:bldP spid="199" grpId="0" animBg="1"/>
          <p:bldP spid="20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0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9" grpId="0" animBg="1"/>
          <p:bldP spid="160" grpId="0" animBg="1"/>
          <p:bldP spid="161" grpId="0"/>
          <p:bldP spid="162" grpId="0"/>
          <p:bldP spid="163" grpId="0"/>
          <p:bldP spid="164" grpId="0"/>
          <p:bldP spid="167" grpId="0" animBg="1"/>
          <p:bldP spid="168" grpId="0" animBg="1"/>
          <p:bldP spid="169" grpId="0"/>
          <p:bldP spid="170" grpId="0"/>
          <p:bldP spid="171" grpId="0"/>
          <p:bldP spid="172" grpId="0"/>
          <p:bldP spid="175" grpId="0" animBg="1"/>
          <p:bldP spid="176" grpId="0" animBg="1"/>
          <p:bldP spid="177" grpId="0"/>
          <p:bldP spid="178" grpId="0"/>
          <p:bldP spid="179" grpId="0"/>
          <p:bldP spid="180" grpId="0"/>
          <p:bldP spid="195" grpId="0" animBg="1"/>
          <p:bldP spid="196" grpId="0" animBg="1"/>
          <p:bldP spid="197" grpId="0" animBg="1"/>
          <p:bldP spid="198" grpId="0" animBg="1"/>
          <p:bldP spid="199" grpId="0" animBg="1"/>
          <p:bldP spid="200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7225030" y="4334510"/>
            <a:ext cx="1751330" cy="636905"/>
            <a:chOff x="4506105" y="2993144"/>
            <a:chExt cx="1751271" cy="637002"/>
          </a:xfrm>
        </p:grpSpPr>
        <p:sp>
          <p:nvSpPr>
            <p:cNvPr id="31" name="Rectangle 30"/>
            <p:cNvSpPr/>
            <p:nvPr/>
          </p:nvSpPr>
          <p:spPr>
            <a:xfrm flipH="1">
              <a:off x="4506105" y="3354556"/>
              <a:ext cx="1751271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Lato Light"/>
                </a:rPr>
                <a:t>用于防止</a:t>
              </a:r>
              <a:r>
                <a:rPr lang="en-US" altLang="zh-CN" sz="1200" dirty="0">
                  <a:solidFill>
                    <a:schemeClr val="bg1"/>
                  </a:solidFill>
                  <a:cs typeface="Lato Light"/>
                </a:rPr>
                <a:t>mcookie</a:t>
              </a:r>
              <a:r>
                <a:rPr lang="zh-CN" altLang="en-US" sz="1200" dirty="0">
                  <a:solidFill>
                    <a:schemeClr val="bg1"/>
                  </a:solidFill>
                  <a:cs typeface="Lato Light"/>
                </a:rPr>
                <a:t>模块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4883904" y="2993144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底座部分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41421"/>
            <a:ext cx="9517488" cy="68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4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7225030" y="4334510"/>
            <a:ext cx="1751330" cy="636905"/>
            <a:chOff x="4506105" y="2993144"/>
            <a:chExt cx="1751271" cy="637002"/>
          </a:xfrm>
        </p:grpSpPr>
        <p:sp>
          <p:nvSpPr>
            <p:cNvPr id="31" name="Rectangle 30"/>
            <p:cNvSpPr/>
            <p:nvPr/>
          </p:nvSpPr>
          <p:spPr>
            <a:xfrm flipH="1">
              <a:off x="4506105" y="3354556"/>
              <a:ext cx="1751271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Lato Light"/>
                </a:rPr>
                <a:t>用于防止</a:t>
              </a:r>
              <a:r>
                <a:rPr lang="en-US" altLang="zh-CN" sz="1200" dirty="0">
                  <a:solidFill>
                    <a:schemeClr val="bg1"/>
                  </a:solidFill>
                  <a:cs typeface="Lato Light"/>
                </a:rPr>
                <a:t>mcookie</a:t>
              </a:r>
              <a:r>
                <a:rPr lang="zh-CN" altLang="en-US" sz="1200" dirty="0">
                  <a:solidFill>
                    <a:schemeClr val="bg1"/>
                  </a:solidFill>
                  <a:cs typeface="Lato Light"/>
                </a:rPr>
                <a:t>模块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4883904" y="2993144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底座部分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-8373"/>
            <a:ext cx="9681693" cy="68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350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4886977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小组成员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7041147" y="2749255"/>
            <a:ext cx="2307881" cy="2306615"/>
            <a:chOff x="4954537" y="2763225"/>
            <a:chExt cx="2307881" cy="2306615"/>
          </a:xfrm>
        </p:grpSpPr>
        <p:sp>
          <p:nvSpPr>
            <p:cNvPr id="5" name="Freeform 5"/>
            <p:cNvSpPr/>
            <p:nvPr/>
          </p:nvSpPr>
          <p:spPr bwMode="auto">
            <a:xfrm>
              <a:off x="5936305" y="2763225"/>
              <a:ext cx="344347" cy="2306615"/>
            </a:xfrm>
            <a:custGeom>
              <a:avLst/>
              <a:gdLst>
                <a:gd name="T0" fmla="*/ 141 w 230"/>
                <a:gd name="T1" fmla="*/ 1527 h 1541"/>
                <a:gd name="T2" fmla="*/ 216 w 230"/>
                <a:gd name="T3" fmla="*/ 1453 h 1541"/>
                <a:gd name="T4" fmla="*/ 216 w 230"/>
                <a:gd name="T5" fmla="*/ 1402 h 1541"/>
                <a:gd name="T6" fmla="*/ 165 w 230"/>
                <a:gd name="T7" fmla="*/ 1402 h 1541"/>
                <a:gd name="T8" fmla="*/ 147 w 230"/>
                <a:gd name="T9" fmla="*/ 1420 h 1541"/>
                <a:gd name="T10" fmla="*/ 147 w 230"/>
                <a:gd name="T11" fmla="*/ 123 h 1541"/>
                <a:gd name="T12" fmla="*/ 165 w 230"/>
                <a:gd name="T13" fmla="*/ 141 h 1541"/>
                <a:gd name="T14" fmla="*/ 216 w 230"/>
                <a:gd name="T15" fmla="*/ 141 h 1541"/>
                <a:gd name="T16" fmla="*/ 216 w 230"/>
                <a:gd name="T17" fmla="*/ 90 h 1541"/>
                <a:gd name="T18" fmla="*/ 139 w 230"/>
                <a:gd name="T19" fmla="*/ 14 h 1541"/>
                <a:gd name="T20" fmla="*/ 89 w 230"/>
                <a:gd name="T21" fmla="*/ 14 h 1541"/>
                <a:gd name="T22" fmla="*/ 14 w 230"/>
                <a:gd name="T23" fmla="*/ 88 h 1541"/>
                <a:gd name="T24" fmla="*/ 14 w 230"/>
                <a:gd name="T25" fmla="*/ 139 h 1541"/>
                <a:gd name="T26" fmla="*/ 65 w 230"/>
                <a:gd name="T27" fmla="*/ 139 h 1541"/>
                <a:gd name="T28" fmla="*/ 83 w 230"/>
                <a:gd name="T29" fmla="*/ 121 h 1541"/>
                <a:gd name="T30" fmla="*/ 83 w 230"/>
                <a:gd name="T31" fmla="*/ 1418 h 1541"/>
                <a:gd name="T32" fmla="*/ 65 w 230"/>
                <a:gd name="T33" fmla="*/ 1400 h 1541"/>
                <a:gd name="T34" fmla="*/ 14 w 230"/>
                <a:gd name="T35" fmla="*/ 1400 h 1541"/>
                <a:gd name="T36" fmla="*/ 14 w 230"/>
                <a:gd name="T37" fmla="*/ 1451 h 1541"/>
                <a:gd name="T38" fmla="*/ 91 w 230"/>
                <a:gd name="T39" fmla="*/ 1527 h 1541"/>
                <a:gd name="T40" fmla="*/ 141 w 230"/>
                <a:gd name="T41" fmla="*/ 1527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541">
                  <a:moveTo>
                    <a:pt x="141" y="1527"/>
                  </a:moveTo>
                  <a:cubicBezTo>
                    <a:pt x="216" y="1453"/>
                    <a:pt x="216" y="1453"/>
                    <a:pt x="216" y="1453"/>
                  </a:cubicBezTo>
                  <a:cubicBezTo>
                    <a:pt x="230" y="1439"/>
                    <a:pt x="230" y="1416"/>
                    <a:pt x="216" y="1402"/>
                  </a:cubicBezTo>
                  <a:cubicBezTo>
                    <a:pt x="202" y="1388"/>
                    <a:pt x="179" y="1388"/>
                    <a:pt x="165" y="1402"/>
                  </a:cubicBezTo>
                  <a:cubicBezTo>
                    <a:pt x="147" y="1420"/>
                    <a:pt x="147" y="1420"/>
                    <a:pt x="147" y="1420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79" y="155"/>
                    <a:pt x="202" y="155"/>
                    <a:pt x="216" y="141"/>
                  </a:cubicBezTo>
                  <a:cubicBezTo>
                    <a:pt x="230" y="127"/>
                    <a:pt x="230" y="104"/>
                    <a:pt x="216" y="90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25" y="0"/>
                    <a:pt x="103" y="0"/>
                    <a:pt x="89" y="14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0" y="102"/>
                    <a:pt x="0" y="125"/>
                    <a:pt x="14" y="139"/>
                  </a:cubicBezTo>
                  <a:cubicBezTo>
                    <a:pt x="28" y="153"/>
                    <a:pt x="51" y="153"/>
                    <a:pt x="65" y="13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418"/>
                    <a:pt x="83" y="1418"/>
                    <a:pt x="83" y="1418"/>
                  </a:cubicBezTo>
                  <a:cubicBezTo>
                    <a:pt x="65" y="1400"/>
                    <a:pt x="65" y="1400"/>
                    <a:pt x="65" y="1400"/>
                  </a:cubicBezTo>
                  <a:cubicBezTo>
                    <a:pt x="51" y="1386"/>
                    <a:pt x="28" y="1386"/>
                    <a:pt x="14" y="1400"/>
                  </a:cubicBezTo>
                  <a:cubicBezTo>
                    <a:pt x="0" y="1414"/>
                    <a:pt x="0" y="1437"/>
                    <a:pt x="14" y="1451"/>
                  </a:cubicBezTo>
                  <a:cubicBezTo>
                    <a:pt x="91" y="1527"/>
                    <a:pt x="91" y="1527"/>
                    <a:pt x="91" y="1527"/>
                  </a:cubicBezTo>
                  <a:cubicBezTo>
                    <a:pt x="105" y="1541"/>
                    <a:pt x="127" y="1541"/>
                    <a:pt x="141" y="15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282426" y="3087949"/>
              <a:ext cx="1652104" cy="1657168"/>
            </a:xfrm>
            <a:custGeom>
              <a:avLst/>
              <a:gdLst>
                <a:gd name="T0" fmla="*/ 36 w 1104"/>
                <a:gd name="T1" fmla="*/ 1107 h 1107"/>
                <a:gd name="T2" fmla="*/ 141 w 1104"/>
                <a:gd name="T3" fmla="*/ 1107 h 1107"/>
                <a:gd name="T4" fmla="*/ 177 w 1104"/>
                <a:gd name="T5" fmla="*/ 1072 h 1107"/>
                <a:gd name="T6" fmla="*/ 141 w 1104"/>
                <a:gd name="T7" fmla="*/ 1036 h 1107"/>
                <a:gd name="T8" fmla="*/ 115 w 1104"/>
                <a:gd name="T9" fmla="*/ 1036 h 1107"/>
                <a:gd name="T10" fmla="*/ 1032 w 1104"/>
                <a:gd name="T11" fmla="*/ 119 h 1107"/>
                <a:gd name="T12" fmla="*/ 1032 w 1104"/>
                <a:gd name="T13" fmla="*/ 144 h 1107"/>
                <a:gd name="T14" fmla="*/ 1068 w 1104"/>
                <a:gd name="T15" fmla="*/ 180 h 1107"/>
                <a:gd name="T16" fmla="*/ 1104 w 1104"/>
                <a:gd name="T17" fmla="*/ 144 h 1107"/>
                <a:gd name="T18" fmla="*/ 1104 w 1104"/>
                <a:gd name="T19" fmla="*/ 36 h 1107"/>
                <a:gd name="T20" fmla="*/ 1068 w 1104"/>
                <a:gd name="T21" fmla="*/ 0 h 1107"/>
                <a:gd name="T22" fmla="*/ 963 w 1104"/>
                <a:gd name="T23" fmla="*/ 0 h 1107"/>
                <a:gd name="T24" fmla="*/ 927 w 1104"/>
                <a:gd name="T25" fmla="*/ 36 h 1107"/>
                <a:gd name="T26" fmla="*/ 963 w 1104"/>
                <a:gd name="T27" fmla="*/ 72 h 1107"/>
                <a:gd name="T28" fmla="*/ 989 w 1104"/>
                <a:gd name="T29" fmla="*/ 72 h 1107"/>
                <a:gd name="T30" fmla="*/ 72 w 1104"/>
                <a:gd name="T31" fmla="*/ 989 h 1107"/>
                <a:gd name="T32" fmla="*/ 72 w 1104"/>
                <a:gd name="T33" fmla="*/ 964 h 1107"/>
                <a:gd name="T34" fmla="*/ 36 w 1104"/>
                <a:gd name="T35" fmla="*/ 928 h 1107"/>
                <a:gd name="T36" fmla="*/ 0 w 1104"/>
                <a:gd name="T37" fmla="*/ 964 h 1107"/>
                <a:gd name="T38" fmla="*/ 0 w 1104"/>
                <a:gd name="T39" fmla="*/ 1072 h 1107"/>
                <a:gd name="T40" fmla="*/ 36 w 1104"/>
                <a:gd name="T41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4" h="1107">
                  <a:moveTo>
                    <a:pt x="36" y="1107"/>
                  </a:moveTo>
                  <a:cubicBezTo>
                    <a:pt x="141" y="1107"/>
                    <a:pt x="141" y="1107"/>
                    <a:pt x="141" y="1107"/>
                  </a:cubicBezTo>
                  <a:cubicBezTo>
                    <a:pt x="160" y="1107"/>
                    <a:pt x="177" y="1091"/>
                    <a:pt x="177" y="1072"/>
                  </a:cubicBezTo>
                  <a:cubicBezTo>
                    <a:pt x="177" y="1052"/>
                    <a:pt x="160" y="1036"/>
                    <a:pt x="141" y="1036"/>
                  </a:cubicBezTo>
                  <a:cubicBezTo>
                    <a:pt x="115" y="1036"/>
                    <a:pt x="115" y="1036"/>
                    <a:pt x="115" y="1036"/>
                  </a:cubicBezTo>
                  <a:cubicBezTo>
                    <a:pt x="1032" y="119"/>
                    <a:pt x="1032" y="119"/>
                    <a:pt x="1032" y="119"/>
                  </a:cubicBezTo>
                  <a:cubicBezTo>
                    <a:pt x="1032" y="144"/>
                    <a:pt x="1032" y="144"/>
                    <a:pt x="1032" y="144"/>
                  </a:cubicBezTo>
                  <a:cubicBezTo>
                    <a:pt x="1032" y="164"/>
                    <a:pt x="1049" y="180"/>
                    <a:pt x="1068" y="180"/>
                  </a:cubicBezTo>
                  <a:cubicBezTo>
                    <a:pt x="1088" y="180"/>
                    <a:pt x="1104" y="164"/>
                    <a:pt x="1104" y="144"/>
                  </a:cubicBezTo>
                  <a:cubicBezTo>
                    <a:pt x="1104" y="36"/>
                    <a:pt x="1104" y="36"/>
                    <a:pt x="1104" y="36"/>
                  </a:cubicBezTo>
                  <a:cubicBezTo>
                    <a:pt x="1104" y="16"/>
                    <a:pt x="1088" y="0"/>
                    <a:pt x="1068" y="0"/>
                  </a:cubicBezTo>
                  <a:cubicBezTo>
                    <a:pt x="963" y="0"/>
                    <a:pt x="963" y="0"/>
                    <a:pt x="963" y="0"/>
                  </a:cubicBezTo>
                  <a:cubicBezTo>
                    <a:pt x="944" y="0"/>
                    <a:pt x="927" y="16"/>
                    <a:pt x="927" y="36"/>
                  </a:cubicBezTo>
                  <a:cubicBezTo>
                    <a:pt x="927" y="56"/>
                    <a:pt x="944" y="72"/>
                    <a:pt x="963" y="72"/>
                  </a:cubicBezTo>
                  <a:cubicBezTo>
                    <a:pt x="989" y="72"/>
                    <a:pt x="989" y="72"/>
                    <a:pt x="989" y="72"/>
                  </a:cubicBezTo>
                  <a:cubicBezTo>
                    <a:pt x="72" y="989"/>
                    <a:pt x="72" y="989"/>
                    <a:pt x="72" y="989"/>
                  </a:cubicBezTo>
                  <a:cubicBezTo>
                    <a:pt x="72" y="964"/>
                    <a:pt x="72" y="964"/>
                    <a:pt x="72" y="964"/>
                  </a:cubicBezTo>
                  <a:cubicBezTo>
                    <a:pt x="72" y="944"/>
                    <a:pt x="55" y="928"/>
                    <a:pt x="36" y="928"/>
                  </a:cubicBezTo>
                  <a:cubicBezTo>
                    <a:pt x="16" y="928"/>
                    <a:pt x="0" y="944"/>
                    <a:pt x="0" y="964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0" y="1091"/>
                    <a:pt x="16" y="1107"/>
                    <a:pt x="36" y="110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279261" y="3091114"/>
              <a:ext cx="1658434" cy="1652104"/>
            </a:xfrm>
            <a:custGeom>
              <a:avLst/>
              <a:gdLst>
                <a:gd name="T0" fmla="*/ 0 w 1108"/>
                <a:gd name="T1" fmla="*/ 35 h 1104"/>
                <a:gd name="T2" fmla="*/ 0 w 1108"/>
                <a:gd name="T3" fmla="*/ 140 h 1104"/>
                <a:gd name="T4" fmla="*/ 36 w 1108"/>
                <a:gd name="T5" fmla="*/ 176 h 1104"/>
                <a:gd name="T6" fmla="*/ 72 w 1108"/>
                <a:gd name="T7" fmla="*/ 140 h 1104"/>
                <a:gd name="T8" fmla="*/ 72 w 1108"/>
                <a:gd name="T9" fmla="*/ 115 h 1104"/>
                <a:gd name="T10" fmla="*/ 989 w 1108"/>
                <a:gd name="T11" fmla="*/ 1032 h 1104"/>
                <a:gd name="T12" fmla="*/ 964 w 1108"/>
                <a:gd name="T13" fmla="*/ 1032 h 1104"/>
                <a:gd name="T14" fmla="*/ 928 w 1108"/>
                <a:gd name="T15" fmla="*/ 1068 h 1104"/>
                <a:gd name="T16" fmla="*/ 964 w 1108"/>
                <a:gd name="T17" fmla="*/ 1104 h 1104"/>
                <a:gd name="T18" fmla="*/ 1072 w 1108"/>
                <a:gd name="T19" fmla="*/ 1104 h 1104"/>
                <a:gd name="T20" fmla="*/ 1108 w 1108"/>
                <a:gd name="T21" fmla="*/ 1068 h 1104"/>
                <a:gd name="T22" fmla="*/ 1108 w 1108"/>
                <a:gd name="T23" fmla="*/ 963 h 1104"/>
                <a:gd name="T24" fmla="*/ 1072 w 1108"/>
                <a:gd name="T25" fmla="*/ 927 h 1104"/>
                <a:gd name="T26" fmla="*/ 1036 w 1108"/>
                <a:gd name="T27" fmla="*/ 963 h 1104"/>
                <a:gd name="T28" fmla="*/ 1036 w 1108"/>
                <a:gd name="T29" fmla="*/ 988 h 1104"/>
                <a:gd name="T30" fmla="*/ 119 w 1108"/>
                <a:gd name="T31" fmla="*/ 71 h 1104"/>
                <a:gd name="T32" fmla="*/ 144 w 1108"/>
                <a:gd name="T33" fmla="*/ 71 h 1104"/>
                <a:gd name="T34" fmla="*/ 180 w 1108"/>
                <a:gd name="T35" fmla="*/ 35 h 1104"/>
                <a:gd name="T36" fmla="*/ 144 w 1108"/>
                <a:gd name="T37" fmla="*/ 0 h 1104"/>
                <a:gd name="T38" fmla="*/ 36 w 1108"/>
                <a:gd name="T39" fmla="*/ 0 h 1104"/>
                <a:gd name="T40" fmla="*/ 0 w 1108"/>
                <a:gd name="T41" fmla="*/ 35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8" h="1104">
                  <a:moveTo>
                    <a:pt x="0" y="35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60"/>
                    <a:pt x="16" y="176"/>
                    <a:pt x="36" y="176"/>
                  </a:cubicBezTo>
                  <a:cubicBezTo>
                    <a:pt x="56" y="176"/>
                    <a:pt x="72" y="160"/>
                    <a:pt x="72" y="140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989" y="1032"/>
                    <a:pt x="989" y="1032"/>
                    <a:pt x="989" y="1032"/>
                  </a:cubicBezTo>
                  <a:cubicBezTo>
                    <a:pt x="964" y="1032"/>
                    <a:pt x="964" y="1032"/>
                    <a:pt x="964" y="1032"/>
                  </a:cubicBezTo>
                  <a:cubicBezTo>
                    <a:pt x="944" y="1032"/>
                    <a:pt x="928" y="1048"/>
                    <a:pt x="928" y="1068"/>
                  </a:cubicBezTo>
                  <a:cubicBezTo>
                    <a:pt x="928" y="1088"/>
                    <a:pt x="944" y="1104"/>
                    <a:pt x="964" y="1104"/>
                  </a:cubicBezTo>
                  <a:cubicBezTo>
                    <a:pt x="1072" y="1104"/>
                    <a:pt x="1072" y="1104"/>
                    <a:pt x="1072" y="1104"/>
                  </a:cubicBezTo>
                  <a:cubicBezTo>
                    <a:pt x="1092" y="1104"/>
                    <a:pt x="1108" y="1088"/>
                    <a:pt x="1108" y="1068"/>
                  </a:cubicBezTo>
                  <a:cubicBezTo>
                    <a:pt x="1108" y="963"/>
                    <a:pt x="1108" y="963"/>
                    <a:pt x="1108" y="963"/>
                  </a:cubicBezTo>
                  <a:cubicBezTo>
                    <a:pt x="1108" y="943"/>
                    <a:pt x="1092" y="927"/>
                    <a:pt x="1072" y="927"/>
                  </a:cubicBezTo>
                  <a:cubicBezTo>
                    <a:pt x="1052" y="927"/>
                    <a:pt x="1036" y="943"/>
                    <a:pt x="1036" y="963"/>
                  </a:cubicBezTo>
                  <a:cubicBezTo>
                    <a:pt x="1036" y="988"/>
                    <a:pt x="1036" y="988"/>
                    <a:pt x="1036" y="988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64" y="71"/>
                    <a:pt x="180" y="55"/>
                    <a:pt x="180" y="35"/>
                  </a:cubicBezTo>
                  <a:cubicBezTo>
                    <a:pt x="180" y="16"/>
                    <a:pt x="164" y="0"/>
                    <a:pt x="14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954537" y="3744992"/>
              <a:ext cx="2307881" cy="343081"/>
            </a:xfrm>
            <a:custGeom>
              <a:avLst/>
              <a:gdLst>
                <a:gd name="T0" fmla="*/ 1528 w 1542"/>
                <a:gd name="T1" fmla="*/ 88 h 229"/>
                <a:gd name="T2" fmla="*/ 1453 w 1542"/>
                <a:gd name="T3" fmla="*/ 14 h 229"/>
                <a:gd name="T4" fmla="*/ 1403 w 1542"/>
                <a:gd name="T5" fmla="*/ 14 h 229"/>
                <a:gd name="T6" fmla="*/ 1403 w 1542"/>
                <a:gd name="T7" fmla="*/ 65 h 229"/>
                <a:gd name="T8" fmla="*/ 1420 w 1542"/>
                <a:gd name="T9" fmla="*/ 83 h 229"/>
                <a:gd name="T10" fmla="*/ 124 w 1542"/>
                <a:gd name="T11" fmla="*/ 83 h 229"/>
                <a:gd name="T12" fmla="*/ 141 w 1542"/>
                <a:gd name="T13" fmla="*/ 65 h 229"/>
                <a:gd name="T14" fmla="*/ 141 w 1542"/>
                <a:gd name="T15" fmla="*/ 14 h 229"/>
                <a:gd name="T16" fmla="*/ 91 w 1542"/>
                <a:gd name="T17" fmla="*/ 14 h 229"/>
                <a:gd name="T18" fmla="*/ 14 w 1542"/>
                <a:gd name="T19" fmla="*/ 90 h 229"/>
                <a:gd name="T20" fmla="*/ 14 w 1542"/>
                <a:gd name="T21" fmla="*/ 141 h 229"/>
                <a:gd name="T22" fmla="*/ 89 w 1542"/>
                <a:gd name="T23" fmla="*/ 215 h 229"/>
                <a:gd name="T24" fmla="*/ 139 w 1542"/>
                <a:gd name="T25" fmla="*/ 215 h 229"/>
                <a:gd name="T26" fmla="*/ 139 w 1542"/>
                <a:gd name="T27" fmla="*/ 165 h 229"/>
                <a:gd name="T28" fmla="*/ 122 w 1542"/>
                <a:gd name="T29" fmla="*/ 147 h 229"/>
                <a:gd name="T30" fmla="*/ 1418 w 1542"/>
                <a:gd name="T31" fmla="*/ 147 h 229"/>
                <a:gd name="T32" fmla="*/ 1401 w 1542"/>
                <a:gd name="T33" fmla="*/ 165 h 229"/>
                <a:gd name="T34" fmla="*/ 1401 w 1542"/>
                <a:gd name="T35" fmla="*/ 215 h 229"/>
                <a:gd name="T36" fmla="*/ 1451 w 1542"/>
                <a:gd name="T37" fmla="*/ 215 h 229"/>
                <a:gd name="T38" fmla="*/ 1528 w 1542"/>
                <a:gd name="T39" fmla="*/ 139 h 229"/>
                <a:gd name="T40" fmla="*/ 1528 w 1542"/>
                <a:gd name="T41" fmla="*/ 8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42" h="229">
                  <a:moveTo>
                    <a:pt x="1528" y="88"/>
                  </a:moveTo>
                  <a:cubicBezTo>
                    <a:pt x="1453" y="14"/>
                    <a:pt x="1453" y="14"/>
                    <a:pt x="1453" y="14"/>
                  </a:cubicBezTo>
                  <a:cubicBezTo>
                    <a:pt x="1439" y="0"/>
                    <a:pt x="1417" y="0"/>
                    <a:pt x="1403" y="14"/>
                  </a:cubicBezTo>
                  <a:cubicBezTo>
                    <a:pt x="1389" y="28"/>
                    <a:pt x="1389" y="51"/>
                    <a:pt x="1403" y="65"/>
                  </a:cubicBezTo>
                  <a:cubicBezTo>
                    <a:pt x="1420" y="83"/>
                    <a:pt x="1420" y="83"/>
                    <a:pt x="1420" y="83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55" y="51"/>
                    <a:pt x="155" y="28"/>
                    <a:pt x="141" y="14"/>
                  </a:cubicBezTo>
                  <a:cubicBezTo>
                    <a:pt x="127" y="0"/>
                    <a:pt x="105" y="0"/>
                    <a:pt x="91" y="1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0" y="104"/>
                    <a:pt x="0" y="127"/>
                    <a:pt x="14" y="141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103" y="229"/>
                    <a:pt x="125" y="229"/>
                    <a:pt x="139" y="215"/>
                  </a:cubicBezTo>
                  <a:cubicBezTo>
                    <a:pt x="153" y="201"/>
                    <a:pt x="153" y="179"/>
                    <a:pt x="139" y="165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418" y="147"/>
                    <a:pt x="1418" y="147"/>
                    <a:pt x="1418" y="147"/>
                  </a:cubicBezTo>
                  <a:cubicBezTo>
                    <a:pt x="1401" y="165"/>
                    <a:pt x="1401" y="165"/>
                    <a:pt x="1401" y="165"/>
                  </a:cubicBezTo>
                  <a:cubicBezTo>
                    <a:pt x="1387" y="179"/>
                    <a:pt x="1387" y="201"/>
                    <a:pt x="1401" y="215"/>
                  </a:cubicBezTo>
                  <a:cubicBezTo>
                    <a:pt x="1415" y="229"/>
                    <a:pt x="1437" y="229"/>
                    <a:pt x="1451" y="215"/>
                  </a:cubicBezTo>
                  <a:cubicBezTo>
                    <a:pt x="1528" y="139"/>
                    <a:pt x="1528" y="139"/>
                    <a:pt x="1528" y="139"/>
                  </a:cubicBezTo>
                  <a:cubicBezTo>
                    <a:pt x="1542" y="125"/>
                    <a:pt x="1542" y="102"/>
                    <a:pt x="1528" y="8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421684" y="3225308"/>
              <a:ext cx="1355864" cy="13564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5565373" y="3368996"/>
              <a:ext cx="1068487" cy="10691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750839" y="3680427"/>
              <a:ext cx="212685" cy="437396"/>
            </a:xfrm>
            <a:custGeom>
              <a:avLst/>
              <a:gdLst>
                <a:gd name="T0" fmla="*/ 142 w 142"/>
                <a:gd name="T1" fmla="*/ 217 h 292"/>
                <a:gd name="T2" fmla="*/ 127 w 142"/>
                <a:gd name="T3" fmla="*/ 268 h 292"/>
                <a:gd name="T4" fmla="*/ 97 w 142"/>
                <a:gd name="T5" fmla="*/ 289 h 292"/>
                <a:gd name="T6" fmla="*/ 73 w 142"/>
                <a:gd name="T7" fmla="*/ 292 h 292"/>
                <a:gd name="T8" fmla="*/ 31 w 142"/>
                <a:gd name="T9" fmla="*/ 279 h 292"/>
                <a:gd name="T10" fmla="*/ 9 w 142"/>
                <a:gd name="T11" fmla="*/ 251 h 292"/>
                <a:gd name="T12" fmla="*/ 0 w 142"/>
                <a:gd name="T13" fmla="*/ 211 h 292"/>
                <a:gd name="T14" fmla="*/ 41 w 142"/>
                <a:gd name="T15" fmla="*/ 208 h 292"/>
                <a:gd name="T16" fmla="*/ 54 w 142"/>
                <a:gd name="T17" fmla="*/ 244 h 292"/>
                <a:gd name="T18" fmla="*/ 72 w 142"/>
                <a:gd name="T19" fmla="*/ 252 h 292"/>
                <a:gd name="T20" fmla="*/ 94 w 142"/>
                <a:gd name="T21" fmla="*/ 238 h 292"/>
                <a:gd name="T22" fmla="*/ 99 w 142"/>
                <a:gd name="T23" fmla="*/ 219 h 292"/>
                <a:gd name="T24" fmla="*/ 83 w 142"/>
                <a:gd name="T25" fmla="*/ 184 h 292"/>
                <a:gd name="T26" fmla="*/ 44 w 142"/>
                <a:gd name="T27" fmla="*/ 148 h 292"/>
                <a:gd name="T28" fmla="*/ 14 w 142"/>
                <a:gd name="T29" fmla="*/ 111 h 292"/>
                <a:gd name="T30" fmla="*/ 5 w 142"/>
                <a:gd name="T31" fmla="*/ 71 h 292"/>
                <a:gd name="T32" fmla="*/ 31 w 142"/>
                <a:gd name="T33" fmla="*/ 12 h 292"/>
                <a:gd name="T34" fmla="*/ 71 w 142"/>
                <a:gd name="T35" fmla="*/ 0 h 292"/>
                <a:gd name="T36" fmla="*/ 110 w 142"/>
                <a:gd name="T37" fmla="*/ 10 h 292"/>
                <a:gd name="T38" fmla="*/ 131 w 142"/>
                <a:gd name="T39" fmla="*/ 32 h 292"/>
                <a:gd name="T40" fmla="*/ 140 w 142"/>
                <a:gd name="T41" fmla="*/ 65 h 292"/>
                <a:gd name="T42" fmla="*/ 99 w 142"/>
                <a:gd name="T43" fmla="*/ 73 h 292"/>
                <a:gd name="T44" fmla="*/ 89 w 142"/>
                <a:gd name="T45" fmla="*/ 46 h 292"/>
                <a:gd name="T46" fmla="*/ 72 w 142"/>
                <a:gd name="T47" fmla="*/ 39 h 292"/>
                <a:gd name="T48" fmla="*/ 54 w 142"/>
                <a:gd name="T49" fmla="*/ 49 h 292"/>
                <a:gd name="T50" fmla="*/ 49 w 142"/>
                <a:gd name="T51" fmla="*/ 70 h 292"/>
                <a:gd name="T52" fmla="*/ 66 w 142"/>
                <a:gd name="T53" fmla="*/ 110 h 292"/>
                <a:gd name="T54" fmla="*/ 85 w 142"/>
                <a:gd name="T55" fmla="*/ 128 h 292"/>
                <a:gd name="T56" fmla="*/ 105 w 142"/>
                <a:gd name="T57" fmla="*/ 145 h 292"/>
                <a:gd name="T58" fmla="*/ 129 w 142"/>
                <a:gd name="T59" fmla="*/ 177 h 292"/>
                <a:gd name="T60" fmla="*/ 136 w 142"/>
                <a:gd name="T61" fmla="*/ 190 h 292"/>
                <a:gd name="T62" fmla="*/ 142 w 142"/>
                <a:gd name="T63" fmla="*/ 21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" h="292">
                  <a:moveTo>
                    <a:pt x="142" y="217"/>
                  </a:moveTo>
                  <a:cubicBezTo>
                    <a:pt x="142" y="237"/>
                    <a:pt x="137" y="254"/>
                    <a:pt x="127" y="268"/>
                  </a:cubicBezTo>
                  <a:cubicBezTo>
                    <a:pt x="120" y="278"/>
                    <a:pt x="110" y="285"/>
                    <a:pt x="97" y="289"/>
                  </a:cubicBezTo>
                  <a:cubicBezTo>
                    <a:pt x="90" y="291"/>
                    <a:pt x="82" y="292"/>
                    <a:pt x="73" y="292"/>
                  </a:cubicBezTo>
                  <a:cubicBezTo>
                    <a:pt x="56" y="292"/>
                    <a:pt x="42" y="288"/>
                    <a:pt x="31" y="279"/>
                  </a:cubicBezTo>
                  <a:cubicBezTo>
                    <a:pt x="22" y="272"/>
                    <a:pt x="15" y="263"/>
                    <a:pt x="9" y="251"/>
                  </a:cubicBezTo>
                  <a:cubicBezTo>
                    <a:pt x="4" y="240"/>
                    <a:pt x="1" y="226"/>
                    <a:pt x="0" y="211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3" y="225"/>
                    <a:pt x="47" y="237"/>
                    <a:pt x="54" y="244"/>
                  </a:cubicBezTo>
                  <a:cubicBezTo>
                    <a:pt x="59" y="250"/>
                    <a:pt x="65" y="252"/>
                    <a:pt x="72" y="252"/>
                  </a:cubicBezTo>
                  <a:cubicBezTo>
                    <a:pt x="81" y="252"/>
                    <a:pt x="89" y="247"/>
                    <a:pt x="94" y="238"/>
                  </a:cubicBezTo>
                  <a:cubicBezTo>
                    <a:pt x="97" y="234"/>
                    <a:pt x="99" y="228"/>
                    <a:pt x="99" y="219"/>
                  </a:cubicBezTo>
                  <a:cubicBezTo>
                    <a:pt x="99" y="208"/>
                    <a:pt x="93" y="196"/>
                    <a:pt x="83" y="184"/>
                  </a:cubicBezTo>
                  <a:cubicBezTo>
                    <a:pt x="74" y="176"/>
                    <a:pt x="61" y="164"/>
                    <a:pt x="44" y="148"/>
                  </a:cubicBezTo>
                  <a:cubicBezTo>
                    <a:pt x="30" y="134"/>
                    <a:pt x="20" y="122"/>
                    <a:pt x="14" y="111"/>
                  </a:cubicBezTo>
                  <a:cubicBezTo>
                    <a:pt x="8" y="99"/>
                    <a:pt x="5" y="85"/>
                    <a:pt x="5" y="71"/>
                  </a:cubicBezTo>
                  <a:cubicBezTo>
                    <a:pt x="5" y="45"/>
                    <a:pt x="13" y="25"/>
                    <a:pt x="31" y="12"/>
                  </a:cubicBezTo>
                  <a:cubicBezTo>
                    <a:pt x="42" y="4"/>
                    <a:pt x="55" y="0"/>
                    <a:pt x="71" y="0"/>
                  </a:cubicBezTo>
                  <a:cubicBezTo>
                    <a:pt x="86" y="0"/>
                    <a:pt x="99" y="3"/>
                    <a:pt x="110" y="10"/>
                  </a:cubicBezTo>
                  <a:cubicBezTo>
                    <a:pt x="119" y="15"/>
                    <a:pt x="125" y="23"/>
                    <a:pt x="131" y="32"/>
                  </a:cubicBezTo>
                  <a:cubicBezTo>
                    <a:pt x="136" y="42"/>
                    <a:pt x="139" y="53"/>
                    <a:pt x="140" y="65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8" y="61"/>
                    <a:pt x="94" y="52"/>
                    <a:pt x="89" y="46"/>
                  </a:cubicBezTo>
                  <a:cubicBezTo>
                    <a:pt x="85" y="41"/>
                    <a:pt x="79" y="39"/>
                    <a:pt x="72" y="39"/>
                  </a:cubicBezTo>
                  <a:cubicBezTo>
                    <a:pt x="64" y="39"/>
                    <a:pt x="58" y="42"/>
                    <a:pt x="54" y="49"/>
                  </a:cubicBezTo>
                  <a:cubicBezTo>
                    <a:pt x="51" y="55"/>
                    <a:pt x="49" y="62"/>
                    <a:pt x="49" y="70"/>
                  </a:cubicBezTo>
                  <a:cubicBezTo>
                    <a:pt x="49" y="83"/>
                    <a:pt x="55" y="96"/>
                    <a:pt x="66" y="110"/>
                  </a:cubicBezTo>
                  <a:cubicBezTo>
                    <a:pt x="70" y="115"/>
                    <a:pt x="76" y="121"/>
                    <a:pt x="85" y="128"/>
                  </a:cubicBezTo>
                  <a:cubicBezTo>
                    <a:pt x="95" y="136"/>
                    <a:pt x="101" y="142"/>
                    <a:pt x="105" y="145"/>
                  </a:cubicBezTo>
                  <a:cubicBezTo>
                    <a:pt x="115" y="156"/>
                    <a:pt x="123" y="166"/>
                    <a:pt x="129" y="177"/>
                  </a:cubicBezTo>
                  <a:cubicBezTo>
                    <a:pt x="132" y="182"/>
                    <a:pt x="134" y="186"/>
                    <a:pt x="136" y="190"/>
                  </a:cubicBezTo>
                  <a:cubicBezTo>
                    <a:pt x="140" y="200"/>
                    <a:pt x="142" y="209"/>
                    <a:pt x="142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6017327" y="3684858"/>
              <a:ext cx="182301" cy="426635"/>
            </a:xfrm>
            <a:custGeom>
              <a:avLst/>
              <a:gdLst>
                <a:gd name="T0" fmla="*/ 0 w 288"/>
                <a:gd name="T1" fmla="*/ 674 h 674"/>
                <a:gd name="T2" fmla="*/ 0 w 288"/>
                <a:gd name="T3" fmla="*/ 0 h 674"/>
                <a:gd name="T4" fmla="*/ 288 w 288"/>
                <a:gd name="T5" fmla="*/ 0 h 674"/>
                <a:gd name="T6" fmla="*/ 288 w 288"/>
                <a:gd name="T7" fmla="*/ 102 h 674"/>
                <a:gd name="T8" fmla="*/ 101 w 288"/>
                <a:gd name="T9" fmla="*/ 102 h 674"/>
                <a:gd name="T10" fmla="*/ 101 w 288"/>
                <a:gd name="T11" fmla="*/ 287 h 674"/>
                <a:gd name="T12" fmla="*/ 239 w 288"/>
                <a:gd name="T13" fmla="*/ 287 h 674"/>
                <a:gd name="T14" fmla="*/ 239 w 288"/>
                <a:gd name="T15" fmla="*/ 388 h 674"/>
                <a:gd name="T16" fmla="*/ 101 w 288"/>
                <a:gd name="T17" fmla="*/ 388 h 674"/>
                <a:gd name="T18" fmla="*/ 101 w 288"/>
                <a:gd name="T19" fmla="*/ 573 h 674"/>
                <a:gd name="T20" fmla="*/ 288 w 288"/>
                <a:gd name="T21" fmla="*/ 573 h 674"/>
                <a:gd name="T22" fmla="*/ 288 w 288"/>
                <a:gd name="T23" fmla="*/ 674 h 674"/>
                <a:gd name="T24" fmla="*/ 0 w 288"/>
                <a:gd name="T25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674">
                  <a:moveTo>
                    <a:pt x="0" y="67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02"/>
                  </a:lnTo>
                  <a:lnTo>
                    <a:pt x="101" y="102"/>
                  </a:lnTo>
                  <a:lnTo>
                    <a:pt x="101" y="287"/>
                  </a:lnTo>
                  <a:lnTo>
                    <a:pt x="239" y="287"/>
                  </a:lnTo>
                  <a:lnTo>
                    <a:pt x="239" y="388"/>
                  </a:lnTo>
                  <a:lnTo>
                    <a:pt x="101" y="388"/>
                  </a:lnTo>
                  <a:lnTo>
                    <a:pt x="101" y="573"/>
                  </a:lnTo>
                  <a:lnTo>
                    <a:pt x="288" y="573"/>
                  </a:lnTo>
                  <a:lnTo>
                    <a:pt x="288" y="674"/>
                  </a:lnTo>
                  <a:lnTo>
                    <a:pt x="0" y="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6244571" y="3680427"/>
              <a:ext cx="203823" cy="437396"/>
            </a:xfrm>
            <a:custGeom>
              <a:avLst/>
              <a:gdLst>
                <a:gd name="T0" fmla="*/ 68 w 136"/>
                <a:gd name="T1" fmla="*/ 0 h 292"/>
                <a:gd name="T2" fmla="*/ 116 w 136"/>
                <a:gd name="T3" fmla="*/ 20 h 292"/>
                <a:gd name="T4" fmla="*/ 136 w 136"/>
                <a:gd name="T5" fmla="*/ 68 h 292"/>
                <a:gd name="T6" fmla="*/ 136 w 136"/>
                <a:gd name="T7" fmla="*/ 224 h 292"/>
                <a:gd name="T8" fmla="*/ 116 w 136"/>
                <a:gd name="T9" fmla="*/ 272 h 292"/>
                <a:gd name="T10" fmla="*/ 68 w 136"/>
                <a:gd name="T11" fmla="*/ 292 h 292"/>
                <a:gd name="T12" fmla="*/ 19 w 136"/>
                <a:gd name="T13" fmla="*/ 272 h 292"/>
                <a:gd name="T14" fmla="*/ 0 w 136"/>
                <a:gd name="T15" fmla="*/ 224 h 292"/>
                <a:gd name="T16" fmla="*/ 0 w 136"/>
                <a:gd name="T17" fmla="*/ 68 h 292"/>
                <a:gd name="T18" fmla="*/ 20 w 136"/>
                <a:gd name="T19" fmla="*/ 20 h 292"/>
                <a:gd name="T20" fmla="*/ 68 w 136"/>
                <a:gd name="T21" fmla="*/ 0 h 292"/>
                <a:gd name="T22" fmla="*/ 91 w 136"/>
                <a:gd name="T23" fmla="*/ 67 h 292"/>
                <a:gd name="T24" fmla="*/ 84 w 136"/>
                <a:gd name="T25" fmla="*/ 50 h 292"/>
                <a:gd name="T26" fmla="*/ 66 w 136"/>
                <a:gd name="T27" fmla="*/ 43 h 292"/>
                <a:gd name="T28" fmla="*/ 49 w 136"/>
                <a:gd name="T29" fmla="*/ 50 h 292"/>
                <a:gd name="T30" fmla="*/ 42 w 136"/>
                <a:gd name="T31" fmla="*/ 67 h 292"/>
                <a:gd name="T32" fmla="*/ 42 w 136"/>
                <a:gd name="T33" fmla="*/ 223 h 292"/>
                <a:gd name="T34" fmla="*/ 49 w 136"/>
                <a:gd name="T35" fmla="*/ 240 h 292"/>
                <a:gd name="T36" fmla="*/ 66 w 136"/>
                <a:gd name="T37" fmla="*/ 248 h 292"/>
                <a:gd name="T38" fmla="*/ 84 w 136"/>
                <a:gd name="T39" fmla="*/ 240 h 292"/>
                <a:gd name="T40" fmla="*/ 91 w 136"/>
                <a:gd name="T41" fmla="*/ 223 h 292"/>
                <a:gd name="T42" fmla="*/ 91 w 136"/>
                <a:gd name="T43" fmla="*/ 6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92">
                  <a:moveTo>
                    <a:pt x="68" y="0"/>
                  </a:moveTo>
                  <a:cubicBezTo>
                    <a:pt x="86" y="0"/>
                    <a:pt x="103" y="7"/>
                    <a:pt x="116" y="20"/>
                  </a:cubicBezTo>
                  <a:cubicBezTo>
                    <a:pt x="129" y="33"/>
                    <a:pt x="136" y="49"/>
                    <a:pt x="136" y="68"/>
                  </a:cubicBezTo>
                  <a:cubicBezTo>
                    <a:pt x="136" y="224"/>
                    <a:pt x="136" y="224"/>
                    <a:pt x="136" y="224"/>
                  </a:cubicBezTo>
                  <a:cubicBezTo>
                    <a:pt x="136" y="242"/>
                    <a:pt x="129" y="259"/>
                    <a:pt x="116" y="272"/>
                  </a:cubicBezTo>
                  <a:cubicBezTo>
                    <a:pt x="102" y="285"/>
                    <a:pt x="86" y="292"/>
                    <a:pt x="68" y="292"/>
                  </a:cubicBezTo>
                  <a:cubicBezTo>
                    <a:pt x="49" y="292"/>
                    <a:pt x="33" y="285"/>
                    <a:pt x="19" y="272"/>
                  </a:cubicBezTo>
                  <a:cubicBezTo>
                    <a:pt x="6" y="258"/>
                    <a:pt x="0" y="242"/>
                    <a:pt x="0" y="22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49"/>
                    <a:pt x="6" y="33"/>
                    <a:pt x="20" y="20"/>
                  </a:cubicBezTo>
                  <a:cubicBezTo>
                    <a:pt x="33" y="6"/>
                    <a:pt x="49" y="0"/>
                    <a:pt x="68" y="0"/>
                  </a:cubicBezTo>
                  <a:close/>
                  <a:moveTo>
                    <a:pt x="91" y="67"/>
                  </a:moveTo>
                  <a:cubicBezTo>
                    <a:pt x="91" y="60"/>
                    <a:pt x="89" y="55"/>
                    <a:pt x="84" y="50"/>
                  </a:cubicBezTo>
                  <a:cubicBezTo>
                    <a:pt x="79" y="45"/>
                    <a:pt x="73" y="43"/>
                    <a:pt x="66" y="43"/>
                  </a:cubicBezTo>
                  <a:cubicBezTo>
                    <a:pt x="60" y="43"/>
                    <a:pt x="54" y="45"/>
                    <a:pt x="49" y="50"/>
                  </a:cubicBezTo>
                  <a:cubicBezTo>
                    <a:pt x="44" y="55"/>
                    <a:pt x="42" y="60"/>
                    <a:pt x="42" y="67"/>
                  </a:cubicBezTo>
                  <a:cubicBezTo>
                    <a:pt x="42" y="223"/>
                    <a:pt x="42" y="223"/>
                    <a:pt x="42" y="223"/>
                  </a:cubicBezTo>
                  <a:cubicBezTo>
                    <a:pt x="42" y="230"/>
                    <a:pt x="44" y="236"/>
                    <a:pt x="49" y="240"/>
                  </a:cubicBezTo>
                  <a:cubicBezTo>
                    <a:pt x="54" y="245"/>
                    <a:pt x="60" y="248"/>
                    <a:pt x="66" y="248"/>
                  </a:cubicBezTo>
                  <a:cubicBezTo>
                    <a:pt x="73" y="248"/>
                    <a:pt x="79" y="245"/>
                    <a:pt x="84" y="240"/>
                  </a:cubicBezTo>
                  <a:cubicBezTo>
                    <a:pt x="89" y="236"/>
                    <a:pt x="91" y="230"/>
                    <a:pt x="91" y="223"/>
                  </a:cubicBezTo>
                  <a:lnTo>
                    <a:pt x="91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947713" y="2337179"/>
            <a:ext cx="865297" cy="865297"/>
            <a:chOff x="6861103" y="2351149"/>
            <a:chExt cx="865297" cy="865297"/>
          </a:xfrm>
        </p:grpSpPr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6861103" y="2351149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6952886" y="2442932"/>
              <a:ext cx="682363" cy="6823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9183185" y="2551762"/>
            <a:ext cx="420305" cy="421571"/>
          </a:xfrm>
          <a:custGeom>
            <a:avLst/>
            <a:gdLst>
              <a:gd name="T0" fmla="*/ 276 w 281"/>
              <a:gd name="T1" fmla="*/ 242 h 282"/>
              <a:gd name="T2" fmla="*/ 211 w 281"/>
              <a:gd name="T3" fmla="*/ 175 h 282"/>
              <a:gd name="T4" fmla="*/ 198 w 281"/>
              <a:gd name="T5" fmla="*/ 171 h 282"/>
              <a:gd name="T6" fmla="*/ 185 w 281"/>
              <a:gd name="T7" fmla="*/ 167 h 282"/>
              <a:gd name="T8" fmla="*/ 184 w 281"/>
              <a:gd name="T9" fmla="*/ 166 h 282"/>
              <a:gd name="T10" fmla="*/ 176 w 281"/>
              <a:gd name="T11" fmla="*/ 38 h 282"/>
              <a:gd name="T12" fmla="*/ 38 w 281"/>
              <a:gd name="T13" fmla="*/ 38 h 282"/>
              <a:gd name="T14" fmla="*/ 38 w 281"/>
              <a:gd name="T15" fmla="*/ 176 h 282"/>
              <a:gd name="T16" fmla="*/ 168 w 281"/>
              <a:gd name="T17" fmla="*/ 183 h 282"/>
              <a:gd name="T18" fmla="*/ 168 w 281"/>
              <a:gd name="T19" fmla="*/ 183 h 282"/>
              <a:gd name="T20" fmla="*/ 172 w 281"/>
              <a:gd name="T21" fmla="*/ 197 h 282"/>
              <a:gd name="T22" fmla="*/ 176 w 281"/>
              <a:gd name="T23" fmla="*/ 210 h 282"/>
              <a:gd name="T24" fmla="*/ 240 w 281"/>
              <a:gd name="T25" fmla="*/ 277 h 282"/>
              <a:gd name="T26" fmla="*/ 258 w 281"/>
              <a:gd name="T27" fmla="*/ 277 h 282"/>
              <a:gd name="T28" fmla="*/ 276 w 281"/>
              <a:gd name="T29" fmla="*/ 259 h 282"/>
              <a:gd name="T30" fmla="*/ 276 w 281"/>
              <a:gd name="T31" fmla="*/ 242 h 282"/>
              <a:gd name="T32" fmla="*/ 154 w 281"/>
              <a:gd name="T33" fmla="*/ 154 h 282"/>
              <a:gd name="T34" fmla="*/ 59 w 281"/>
              <a:gd name="T35" fmla="*/ 154 h 282"/>
              <a:gd name="T36" fmla="*/ 59 w 281"/>
              <a:gd name="T37" fmla="*/ 59 h 282"/>
              <a:gd name="T38" fmla="*/ 154 w 281"/>
              <a:gd name="T39" fmla="*/ 59 h 282"/>
              <a:gd name="T40" fmla="*/ 154 w 281"/>
              <a:gd name="T41" fmla="*/ 154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1" h="282">
                <a:moveTo>
                  <a:pt x="276" y="242"/>
                </a:moveTo>
                <a:cubicBezTo>
                  <a:pt x="211" y="175"/>
                  <a:pt x="211" y="175"/>
                  <a:pt x="211" y="175"/>
                </a:cubicBezTo>
                <a:cubicBezTo>
                  <a:pt x="207" y="170"/>
                  <a:pt x="201" y="168"/>
                  <a:pt x="198" y="171"/>
                </a:cubicBezTo>
                <a:cubicBezTo>
                  <a:pt x="196" y="173"/>
                  <a:pt x="190" y="171"/>
                  <a:pt x="185" y="167"/>
                </a:cubicBezTo>
                <a:cubicBezTo>
                  <a:pt x="184" y="166"/>
                  <a:pt x="184" y="166"/>
                  <a:pt x="184" y="166"/>
                </a:cubicBezTo>
                <a:cubicBezTo>
                  <a:pt x="213" y="127"/>
                  <a:pt x="210" y="73"/>
                  <a:pt x="176" y="38"/>
                </a:cubicBezTo>
                <a:cubicBezTo>
                  <a:pt x="138" y="0"/>
                  <a:pt x="76" y="0"/>
                  <a:pt x="38" y="38"/>
                </a:cubicBezTo>
                <a:cubicBezTo>
                  <a:pt x="0" y="76"/>
                  <a:pt x="0" y="138"/>
                  <a:pt x="38" y="176"/>
                </a:cubicBezTo>
                <a:cubicBezTo>
                  <a:pt x="73" y="211"/>
                  <a:pt x="129" y="214"/>
                  <a:pt x="168" y="183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73" y="188"/>
                  <a:pt x="174" y="194"/>
                  <a:pt x="172" y="197"/>
                </a:cubicBezTo>
                <a:cubicBezTo>
                  <a:pt x="169" y="199"/>
                  <a:pt x="171" y="205"/>
                  <a:pt x="176" y="210"/>
                </a:cubicBezTo>
                <a:cubicBezTo>
                  <a:pt x="240" y="277"/>
                  <a:pt x="240" y="277"/>
                  <a:pt x="240" y="277"/>
                </a:cubicBezTo>
                <a:cubicBezTo>
                  <a:pt x="245" y="281"/>
                  <a:pt x="253" y="282"/>
                  <a:pt x="258" y="277"/>
                </a:cubicBezTo>
                <a:cubicBezTo>
                  <a:pt x="276" y="259"/>
                  <a:pt x="276" y="259"/>
                  <a:pt x="276" y="259"/>
                </a:cubicBezTo>
                <a:cubicBezTo>
                  <a:pt x="281" y="255"/>
                  <a:pt x="281" y="247"/>
                  <a:pt x="276" y="242"/>
                </a:cubicBezTo>
                <a:close/>
                <a:moveTo>
                  <a:pt x="154" y="154"/>
                </a:moveTo>
                <a:cubicBezTo>
                  <a:pt x="128" y="181"/>
                  <a:pt x="85" y="181"/>
                  <a:pt x="59" y="154"/>
                </a:cubicBezTo>
                <a:cubicBezTo>
                  <a:pt x="33" y="128"/>
                  <a:pt x="33" y="86"/>
                  <a:pt x="59" y="59"/>
                </a:cubicBezTo>
                <a:cubicBezTo>
                  <a:pt x="85" y="33"/>
                  <a:pt x="128" y="33"/>
                  <a:pt x="154" y="59"/>
                </a:cubicBezTo>
                <a:cubicBezTo>
                  <a:pt x="180" y="86"/>
                  <a:pt x="180" y="128"/>
                  <a:pt x="154" y="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561974" y="4579862"/>
            <a:ext cx="865297" cy="865297"/>
            <a:chOff x="4475364" y="4593832"/>
            <a:chExt cx="865297" cy="865297"/>
          </a:xfrm>
        </p:grpSpPr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4475364" y="4593832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4566514" y="4684982"/>
              <a:ext cx="682996" cy="68236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6774658" y="4868505"/>
            <a:ext cx="431066" cy="347511"/>
          </a:xfrm>
          <a:custGeom>
            <a:avLst/>
            <a:gdLst>
              <a:gd name="T0" fmla="*/ 144 w 288"/>
              <a:gd name="T1" fmla="*/ 232 h 232"/>
              <a:gd name="T2" fmla="*/ 142 w 288"/>
              <a:gd name="T3" fmla="*/ 232 h 232"/>
              <a:gd name="T4" fmla="*/ 117 w 288"/>
              <a:gd name="T5" fmla="*/ 221 h 232"/>
              <a:gd name="T6" fmla="*/ 35 w 288"/>
              <a:gd name="T7" fmla="*/ 141 h 232"/>
              <a:gd name="T8" fmla="*/ 32 w 288"/>
              <a:gd name="T9" fmla="*/ 137 h 232"/>
              <a:gd name="T10" fmla="*/ 24 w 288"/>
              <a:gd name="T11" fmla="*/ 128 h 232"/>
              <a:gd name="T12" fmla="*/ 4 w 288"/>
              <a:gd name="T13" fmla="*/ 62 h 232"/>
              <a:gd name="T14" fmla="*/ 68 w 288"/>
              <a:gd name="T15" fmla="*/ 1 h 232"/>
              <a:gd name="T16" fmla="*/ 79 w 288"/>
              <a:gd name="T17" fmla="*/ 0 h 232"/>
              <a:gd name="T18" fmla="*/ 144 w 288"/>
              <a:gd name="T19" fmla="*/ 37 h 232"/>
              <a:gd name="T20" fmla="*/ 209 w 288"/>
              <a:gd name="T21" fmla="*/ 0 h 232"/>
              <a:gd name="T22" fmla="*/ 220 w 288"/>
              <a:gd name="T23" fmla="*/ 1 h 232"/>
              <a:gd name="T24" fmla="*/ 283 w 288"/>
              <a:gd name="T25" fmla="*/ 62 h 232"/>
              <a:gd name="T26" fmla="*/ 264 w 288"/>
              <a:gd name="T27" fmla="*/ 128 h 232"/>
              <a:gd name="T28" fmla="*/ 256 w 288"/>
              <a:gd name="T29" fmla="*/ 138 h 232"/>
              <a:gd name="T30" fmla="*/ 253 w 288"/>
              <a:gd name="T31" fmla="*/ 141 h 232"/>
              <a:gd name="T32" fmla="*/ 171 w 288"/>
              <a:gd name="T33" fmla="*/ 221 h 232"/>
              <a:gd name="T34" fmla="*/ 146 w 288"/>
              <a:gd name="T35" fmla="*/ 232 h 232"/>
              <a:gd name="T36" fmla="*/ 144 w 288"/>
              <a:gd name="T37" fmla="*/ 232 h 232"/>
              <a:gd name="T38" fmla="*/ 79 w 288"/>
              <a:gd name="T39" fmla="*/ 21 h 232"/>
              <a:gd name="T40" fmla="*/ 71 w 288"/>
              <a:gd name="T41" fmla="*/ 21 h 232"/>
              <a:gd name="T42" fmla="*/ 25 w 288"/>
              <a:gd name="T43" fmla="*/ 66 h 232"/>
              <a:gd name="T44" fmla="*/ 39 w 288"/>
              <a:gd name="T45" fmla="*/ 114 h 232"/>
              <a:gd name="T46" fmla="*/ 39 w 288"/>
              <a:gd name="T47" fmla="*/ 115 h 232"/>
              <a:gd name="T48" fmla="*/ 47 w 288"/>
              <a:gd name="T49" fmla="*/ 124 h 232"/>
              <a:gd name="T50" fmla="*/ 50 w 288"/>
              <a:gd name="T51" fmla="*/ 127 h 232"/>
              <a:gd name="T52" fmla="*/ 131 w 288"/>
              <a:gd name="T53" fmla="*/ 206 h 232"/>
              <a:gd name="T54" fmla="*/ 143 w 288"/>
              <a:gd name="T55" fmla="*/ 211 h 232"/>
              <a:gd name="T56" fmla="*/ 145 w 288"/>
              <a:gd name="T57" fmla="*/ 211 h 232"/>
              <a:gd name="T58" fmla="*/ 157 w 288"/>
              <a:gd name="T59" fmla="*/ 206 h 232"/>
              <a:gd name="T60" fmla="*/ 238 w 288"/>
              <a:gd name="T61" fmla="*/ 127 h 232"/>
              <a:gd name="T62" fmla="*/ 240 w 288"/>
              <a:gd name="T63" fmla="*/ 124 h 232"/>
              <a:gd name="T64" fmla="*/ 248 w 288"/>
              <a:gd name="T65" fmla="*/ 115 h 232"/>
              <a:gd name="T66" fmla="*/ 249 w 288"/>
              <a:gd name="T67" fmla="*/ 114 h 232"/>
              <a:gd name="T68" fmla="*/ 263 w 288"/>
              <a:gd name="T69" fmla="*/ 66 h 232"/>
              <a:gd name="T70" fmla="*/ 217 w 288"/>
              <a:gd name="T71" fmla="*/ 21 h 232"/>
              <a:gd name="T72" fmla="*/ 209 w 288"/>
              <a:gd name="T73" fmla="*/ 21 h 232"/>
              <a:gd name="T74" fmla="*/ 158 w 288"/>
              <a:gd name="T75" fmla="*/ 54 h 232"/>
              <a:gd name="T76" fmla="*/ 144 w 288"/>
              <a:gd name="T77" fmla="*/ 63 h 232"/>
              <a:gd name="T78" fmla="*/ 130 w 288"/>
              <a:gd name="T79" fmla="*/ 54 h 232"/>
              <a:gd name="T80" fmla="*/ 79 w 288"/>
              <a:gd name="T81" fmla="*/ 21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8" h="232">
                <a:moveTo>
                  <a:pt x="144" y="232"/>
                </a:moveTo>
                <a:cubicBezTo>
                  <a:pt x="143" y="232"/>
                  <a:pt x="142" y="232"/>
                  <a:pt x="142" y="232"/>
                </a:cubicBezTo>
                <a:cubicBezTo>
                  <a:pt x="133" y="231"/>
                  <a:pt x="124" y="228"/>
                  <a:pt x="117" y="221"/>
                </a:cubicBezTo>
                <a:cubicBezTo>
                  <a:pt x="91" y="198"/>
                  <a:pt x="53" y="161"/>
                  <a:pt x="35" y="141"/>
                </a:cubicBezTo>
                <a:cubicBezTo>
                  <a:pt x="32" y="137"/>
                  <a:pt x="32" y="137"/>
                  <a:pt x="32" y="137"/>
                </a:cubicBezTo>
                <a:cubicBezTo>
                  <a:pt x="29" y="134"/>
                  <a:pt x="26" y="131"/>
                  <a:pt x="24" y="128"/>
                </a:cubicBezTo>
                <a:cubicBezTo>
                  <a:pt x="7" y="111"/>
                  <a:pt x="0" y="87"/>
                  <a:pt x="4" y="62"/>
                </a:cubicBezTo>
                <a:cubicBezTo>
                  <a:pt x="10" y="31"/>
                  <a:pt x="36" y="6"/>
                  <a:pt x="68" y="1"/>
                </a:cubicBezTo>
                <a:cubicBezTo>
                  <a:pt x="72" y="0"/>
                  <a:pt x="75" y="0"/>
                  <a:pt x="79" y="0"/>
                </a:cubicBezTo>
                <a:cubicBezTo>
                  <a:pt x="106" y="0"/>
                  <a:pt x="130" y="14"/>
                  <a:pt x="144" y="37"/>
                </a:cubicBezTo>
                <a:cubicBezTo>
                  <a:pt x="158" y="14"/>
                  <a:pt x="182" y="0"/>
                  <a:pt x="209" y="0"/>
                </a:cubicBezTo>
                <a:cubicBezTo>
                  <a:pt x="212" y="0"/>
                  <a:pt x="216" y="0"/>
                  <a:pt x="220" y="1"/>
                </a:cubicBezTo>
                <a:cubicBezTo>
                  <a:pt x="252" y="6"/>
                  <a:pt x="278" y="31"/>
                  <a:pt x="283" y="62"/>
                </a:cubicBezTo>
                <a:cubicBezTo>
                  <a:pt x="288" y="87"/>
                  <a:pt x="281" y="111"/>
                  <a:pt x="264" y="128"/>
                </a:cubicBezTo>
                <a:cubicBezTo>
                  <a:pt x="262" y="131"/>
                  <a:pt x="258" y="134"/>
                  <a:pt x="256" y="138"/>
                </a:cubicBezTo>
                <a:cubicBezTo>
                  <a:pt x="253" y="141"/>
                  <a:pt x="253" y="141"/>
                  <a:pt x="253" y="141"/>
                </a:cubicBezTo>
                <a:cubicBezTo>
                  <a:pt x="235" y="161"/>
                  <a:pt x="197" y="198"/>
                  <a:pt x="171" y="221"/>
                </a:cubicBezTo>
                <a:cubicBezTo>
                  <a:pt x="164" y="228"/>
                  <a:pt x="155" y="231"/>
                  <a:pt x="146" y="232"/>
                </a:cubicBezTo>
                <a:cubicBezTo>
                  <a:pt x="146" y="232"/>
                  <a:pt x="145" y="232"/>
                  <a:pt x="144" y="232"/>
                </a:cubicBezTo>
                <a:close/>
                <a:moveTo>
                  <a:pt x="79" y="21"/>
                </a:moveTo>
                <a:cubicBezTo>
                  <a:pt x="76" y="21"/>
                  <a:pt x="74" y="21"/>
                  <a:pt x="71" y="21"/>
                </a:cubicBezTo>
                <a:cubicBezTo>
                  <a:pt x="48" y="24"/>
                  <a:pt x="29" y="43"/>
                  <a:pt x="25" y="66"/>
                </a:cubicBezTo>
                <a:cubicBezTo>
                  <a:pt x="21" y="84"/>
                  <a:pt x="27" y="101"/>
                  <a:pt x="39" y="114"/>
                </a:cubicBezTo>
                <a:cubicBezTo>
                  <a:pt x="39" y="115"/>
                  <a:pt x="39" y="115"/>
                  <a:pt x="39" y="115"/>
                </a:cubicBezTo>
                <a:cubicBezTo>
                  <a:pt x="42" y="117"/>
                  <a:pt x="45" y="121"/>
                  <a:pt x="47" y="124"/>
                </a:cubicBezTo>
                <a:cubicBezTo>
                  <a:pt x="50" y="127"/>
                  <a:pt x="50" y="127"/>
                  <a:pt x="50" y="127"/>
                </a:cubicBezTo>
                <a:cubicBezTo>
                  <a:pt x="67" y="147"/>
                  <a:pt x="105" y="183"/>
                  <a:pt x="131" y="206"/>
                </a:cubicBezTo>
                <a:cubicBezTo>
                  <a:pt x="134" y="209"/>
                  <a:pt x="138" y="211"/>
                  <a:pt x="143" y="211"/>
                </a:cubicBezTo>
                <a:cubicBezTo>
                  <a:pt x="143" y="211"/>
                  <a:pt x="145" y="211"/>
                  <a:pt x="145" y="211"/>
                </a:cubicBezTo>
                <a:cubicBezTo>
                  <a:pt x="149" y="211"/>
                  <a:pt x="154" y="209"/>
                  <a:pt x="157" y="206"/>
                </a:cubicBezTo>
                <a:cubicBezTo>
                  <a:pt x="183" y="183"/>
                  <a:pt x="221" y="147"/>
                  <a:pt x="238" y="127"/>
                </a:cubicBezTo>
                <a:cubicBezTo>
                  <a:pt x="240" y="124"/>
                  <a:pt x="240" y="124"/>
                  <a:pt x="240" y="124"/>
                </a:cubicBezTo>
                <a:cubicBezTo>
                  <a:pt x="243" y="121"/>
                  <a:pt x="246" y="117"/>
                  <a:pt x="248" y="115"/>
                </a:cubicBezTo>
                <a:cubicBezTo>
                  <a:pt x="249" y="114"/>
                  <a:pt x="249" y="114"/>
                  <a:pt x="249" y="114"/>
                </a:cubicBezTo>
                <a:cubicBezTo>
                  <a:pt x="261" y="101"/>
                  <a:pt x="266" y="84"/>
                  <a:pt x="263" y="66"/>
                </a:cubicBezTo>
                <a:cubicBezTo>
                  <a:pt x="259" y="43"/>
                  <a:pt x="240" y="24"/>
                  <a:pt x="217" y="21"/>
                </a:cubicBezTo>
                <a:cubicBezTo>
                  <a:pt x="214" y="21"/>
                  <a:pt x="212" y="21"/>
                  <a:pt x="209" y="21"/>
                </a:cubicBezTo>
                <a:cubicBezTo>
                  <a:pt x="187" y="21"/>
                  <a:pt x="167" y="34"/>
                  <a:pt x="158" y="54"/>
                </a:cubicBezTo>
                <a:cubicBezTo>
                  <a:pt x="155" y="59"/>
                  <a:pt x="150" y="63"/>
                  <a:pt x="144" y="63"/>
                </a:cubicBezTo>
                <a:cubicBezTo>
                  <a:pt x="138" y="63"/>
                  <a:pt x="132" y="59"/>
                  <a:pt x="130" y="54"/>
                </a:cubicBezTo>
                <a:cubicBezTo>
                  <a:pt x="121" y="34"/>
                  <a:pt x="101" y="21"/>
                  <a:pt x="79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747564" y="1810531"/>
            <a:ext cx="865297" cy="865297"/>
            <a:chOff x="5660954" y="1824501"/>
            <a:chExt cx="865297" cy="865297"/>
          </a:xfrm>
        </p:grpSpPr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5660954" y="1824501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5752105" y="1915652"/>
              <a:ext cx="682363" cy="6829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62781" y="2003593"/>
            <a:ext cx="449423" cy="458284"/>
            <a:chOff x="5876171" y="2017563"/>
            <a:chExt cx="449423" cy="458284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988843" y="2128336"/>
              <a:ext cx="224078" cy="347511"/>
            </a:xfrm>
            <a:custGeom>
              <a:avLst/>
              <a:gdLst>
                <a:gd name="T0" fmla="*/ 75 w 150"/>
                <a:gd name="T1" fmla="*/ 0 h 232"/>
                <a:gd name="T2" fmla="*/ 0 w 150"/>
                <a:gd name="T3" fmla="*/ 72 h 232"/>
                <a:gd name="T4" fmla="*/ 33 w 150"/>
                <a:gd name="T5" fmla="*/ 159 h 232"/>
                <a:gd name="T6" fmla="*/ 46 w 150"/>
                <a:gd name="T7" fmla="*/ 177 h 232"/>
                <a:gd name="T8" fmla="*/ 43 w 150"/>
                <a:gd name="T9" fmla="*/ 181 h 232"/>
                <a:gd name="T10" fmla="*/ 47 w 150"/>
                <a:gd name="T11" fmla="*/ 187 h 232"/>
                <a:gd name="T12" fmla="*/ 43 w 150"/>
                <a:gd name="T13" fmla="*/ 193 h 232"/>
                <a:gd name="T14" fmla="*/ 48 w 150"/>
                <a:gd name="T15" fmla="*/ 198 h 232"/>
                <a:gd name="T16" fmla="*/ 43 w 150"/>
                <a:gd name="T17" fmla="*/ 204 h 232"/>
                <a:gd name="T18" fmla="*/ 50 w 150"/>
                <a:gd name="T19" fmla="*/ 211 h 232"/>
                <a:gd name="T20" fmla="*/ 47 w 150"/>
                <a:gd name="T21" fmla="*/ 215 h 232"/>
                <a:gd name="T22" fmla="*/ 65 w 150"/>
                <a:gd name="T23" fmla="*/ 226 h 232"/>
                <a:gd name="T24" fmla="*/ 75 w 150"/>
                <a:gd name="T25" fmla="*/ 232 h 232"/>
                <a:gd name="T26" fmla="*/ 85 w 150"/>
                <a:gd name="T27" fmla="*/ 226 h 232"/>
                <a:gd name="T28" fmla="*/ 103 w 150"/>
                <a:gd name="T29" fmla="*/ 215 h 232"/>
                <a:gd name="T30" fmla="*/ 101 w 150"/>
                <a:gd name="T31" fmla="*/ 211 h 232"/>
                <a:gd name="T32" fmla="*/ 108 w 150"/>
                <a:gd name="T33" fmla="*/ 204 h 232"/>
                <a:gd name="T34" fmla="*/ 103 w 150"/>
                <a:gd name="T35" fmla="*/ 198 h 232"/>
                <a:gd name="T36" fmla="*/ 108 w 150"/>
                <a:gd name="T37" fmla="*/ 193 h 232"/>
                <a:gd name="T38" fmla="*/ 103 w 150"/>
                <a:gd name="T39" fmla="*/ 187 h 232"/>
                <a:gd name="T40" fmla="*/ 107 w 150"/>
                <a:gd name="T41" fmla="*/ 181 h 232"/>
                <a:gd name="T42" fmla="*/ 105 w 150"/>
                <a:gd name="T43" fmla="*/ 177 h 232"/>
                <a:gd name="T44" fmla="*/ 117 w 150"/>
                <a:gd name="T45" fmla="*/ 159 h 232"/>
                <a:gd name="T46" fmla="*/ 150 w 150"/>
                <a:gd name="T47" fmla="*/ 72 h 232"/>
                <a:gd name="T48" fmla="*/ 75 w 150"/>
                <a:gd name="T49" fmla="*/ 0 h 232"/>
                <a:gd name="T50" fmla="*/ 114 w 150"/>
                <a:gd name="T51" fmla="*/ 117 h 232"/>
                <a:gd name="T52" fmla="*/ 98 w 150"/>
                <a:gd name="T53" fmla="*/ 158 h 232"/>
                <a:gd name="T54" fmla="*/ 75 w 150"/>
                <a:gd name="T55" fmla="*/ 165 h 232"/>
                <a:gd name="T56" fmla="*/ 52 w 150"/>
                <a:gd name="T57" fmla="*/ 158 h 232"/>
                <a:gd name="T58" fmla="*/ 36 w 150"/>
                <a:gd name="T59" fmla="*/ 117 h 232"/>
                <a:gd name="T60" fmla="*/ 19 w 150"/>
                <a:gd name="T61" fmla="*/ 72 h 232"/>
                <a:gd name="T62" fmla="*/ 75 w 150"/>
                <a:gd name="T63" fmla="*/ 20 h 232"/>
                <a:gd name="T64" fmla="*/ 131 w 150"/>
                <a:gd name="T65" fmla="*/ 72 h 232"/>
                <a:gd name="T66" fmla="*/ 114 w 150"/>
                <a:gd name="T67" fmla="*/ 11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" h="232">
                  <a:moveTo>
                    <a:pt x="75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20"/>
                    <a:pt x="33" y="132"/>
                    <a:pt x="33" y="159"/>
                  </a:cubicBezTo>
                  <a:cubicBezTo>
                    <a:pt x="33" y="166"/>
                    <a:pt x="38" y="172"/>
                    <a:pt x="46" y="177"/>
                  </a:cubicBezTo>
                  <a:cubicBezTo>
                    <a:pt x="44" y="178"/>
                    <a:pt x="43" y="180"/>
                    <a:pt x="43" y="181"/>
                  </a:cubicBezTo>
                  <a:cubicBezTo>
                    <a:pt x="43" y="184"/>
                    <a:pt x="45" y="186"/>
                    <a:pt x="47" y="187"/>
                  </a:cubicBezTo>
                  <a:cubicBezTo>
                    <a:pt x="45" y="189"/>
                    <a:pt x="43" y="191"/>
                    <a:pt x="43" y="193"/>
                  </a:cubicBezTo>
                  <a:cubicBezTo>
                    <a:pt x="43" y="195"/>
                    <a:pt x="45" y="197"/>
                    <a:pt x="48" y="198"/>
                  </a:cubicBezTo>
                  <a:cubicBezTo>
                    <a:pt x="45" y="200"/>
                    <a:pt x="43" y="202"/>
                    <a:pt x="43" y="204"/>
                  </a:cubicBezTo>
                  <a:cubicBezTo>
                    <a:pt x="43" y="207"/>
                    <a:pt x="46" y="209"/>
                    <a:pt x="50" y="211"/>
                  </a:cubicBezTo>
                  <a:cubicBezTo>
                    <a:pt x="48" y="212"/>
                    <a:pt x="47" y="214"/>
                    <a:pt x="47" y="215"/>
                  </a:cubicBezTo>
                  <a:cubicBezTo>
                    <a:pt x="47" y="220"/>
                    <a:pt x="55" y="224"/>
                    <a:pt x="65" y="226"/>
                  </a:cubicBezTo>
                  <a:cubicBezTo>
                    <a:pt x="67" y="229"/>
                    <a:pt x="71" y="232"/>
                    <a:pt x="75" y="232"/>
                  </a:cubicBezTo>
                  <a:cubicBezTo>
                    <a:pt x="80" y="232"/>
                    <a:pt x="83" y="229"/>
                    <a:pt x="85" y="226"/>
                  </a:cubicBezTo>
                  <a:cubicBezTo>
                    <a:pt x="96" y="224"/>
                    <a:pt x="103" y="220"/>
                    <a:pt x="103" y="215"/>
                  </a:cubicBezTo>
                  <a:cubicBezTo>
                    <a:pt x="103" y="214"/>
                    <a:pt x="103" y="212"/>
                    <a:pt x="101" y="211"/>
                  </a:cubicBezTo>
                  <a:cubicBezTo>
                    <a:pt x="105" y="209"/>
                    <a:pt x="108" y="207"/>
                    <a:pt x="108" y="204"/>
                  </a:cubicBezTo>
                  <a:cubicBezTo>
                    <a:pt x="108" y="202"/>
                    <a:pt x="106" y="200"/>
                    <a:pt x="103" y="198"/>
                  </a:cubicBezTo>
                  <a:cubicBezTo>
                    <a:pt x="106" y="197"/>
                    <a:pt x="108" y="195"/>
                    <a:pt x="108" y="193"/>
                  </a:cubicBezTo>
                  <a:cubicBezTo>
                    <a:pt x="108" y="191"/>
                    <a:pt x="106" y="189"/>
                    <a:pt x="103" y="187"/>
                  </a:cubicBezTo>
                  <a:cubicBezTo>
                    <a:pt x="106" y="185"/>
                    <a:pt x="107" y="184"/>
                    <a:pt x="107" y="181"/>
                  </a:cubicBezTo>
                  <a:cubicBezTo>
                    <a:pt x="107" y="180"/>
                    <a:pt x="106" y="178"/>
                    <a:pt x="105" y="177"/>
                  </a:cubicBezTo>
                  <a:cubicBezTo>
                    <a:pt x="112" y="172"/>
                    <a:pt x="117" y="166"/>
                    <a:pt x="117" y="159"/>
                  </a:cubicBezTo>
                  <a:cubicBezTo>
                    <a:pt x="117" y="132"/>
                    <a:pt x="150" y="120"/>
                    <a:pt x="150" y="72"/>
                  </a:cubicBezTo>
                  <a:cubicBezTo>
                    <a:pt x="150" y="33"/>
                    <a:pt x="117" y="0"/>
                    <a:pt x="75" y="0"/>
                  </a:cubicBezTo>
                  <a:close/>
                  <a:moveTo>
                    <a:pt x="114" y="117"/>
                  </a:moveTo>
                  <a:cubicBezTo>
                    <a:pt x="107" y="128"/>
                    <a:pt x="98" y="141"/>
                    <a:pt x="98" y="158"/>
                  </a:cubicBezTo>
                  <a:cubicBezTo>
                    <a:pt x="95" y="160"/>
                    <a:pt x="86" y="165"/>
                    <a:pt x="75" y="165"/>
                  </a:cubicBezTo>
                  <a:cubicBezTo>
                    <a:pt x="64" y="165"/>
                    <a:pt x="55" y="160"/>
                    <a:pt x="52" y="158"/>
                  </a:cubicBezTo>
                  <a:cubicBezTo>
                    <a:pt x="52" y="140"/>
                    <a:pt x="43" y="128"/>
                    <a:pt x="36" y="117"/>
                  </a:cubicBezTo>
                  <a:cubicBezTo>
                    <a:pt x="27" y="105"/>
                    <a:pt x="19" y="93"/>
                    <a:pt x="19" y="72"/>
                  </a:cubicBezTo>
                  <a:cubicBezTo>
                    <a:pt x="19" y="44"/>
                    <a:pt x="44" y="20"/>
                    <a:pt x="75" y="20"/>
                  </a:cubicBezTo>
                  <a:cubicBezTo>
                    <a:pt x="106" y="20"/>
                    <a:pt x="131" y="44"/>
                    <a:pt x="131" y="72"/>
                  </a:cubicBezTo>
                  <a:cubicBezTo>
                    <a:pt x="131" y="93"/>
                    <a:pt x="123" y="105"/>
                    <a:pt x="114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6085690" y="2017563"/>
              <a:ext cx="30384" cy="73427"/>
            </a:xfrm>
            <a:custGeom>
              <a:avLst/>
              <a:gdLst>
                <a:gd name="T0" fmla="*/ 10 w 20"/>
                <a:gd name="T1" fmla="*/ 49 h 49"/>
                <a:gd name="T2" fmla="*/ 20 w 20"/>
                <a:gd name="T3" fmla="*/ 36 h 49"/>
                <a:gd name="T4" fmla="*/ 20 w 20"/>
                <a:gd name="T5" fmla="*/ 13 h 49"/>
                <a:gd name="T6" fmla="*/ 10 w 20"/>
                <a:gd name="T7" fmla="*/ 0 h 49"/>
                <a:gd name="T8" fmla="*/ 0 w 20"/>
                <a:gd name="T9" fmla="*/ 13 h 49"/>
                <a:gd name="T10" fmla="*/ 0 w 20"/>
                <a:gd name="T11" fmla="*/ 36 h 49"/>
                <a:gd name="T12" fmla="*/ 10 w 20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">
                  <a:moveTo>
                    <a:pt x="10" y="49"/>
                  </a:moveTo>
                  <a:cubicBezTo>
                    <a:pt x="15" y="49"/>
                    <a:pt x="20" y="43"/>
                    <a:pt x="20" y="3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6"/>
                    <a:pt x="15" y="0"/>
                    <a:pt x="10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5" y="49"/>
                    <a:pt x="1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979981" y="2042883"/>
              <a:ext cx="53804" cy="72161"/>
            </a:xfrm>
            <a:custGeom>
              <a:avLst/>
              <a:gdLst>
                <a:gd name="T0" fmla="*/ 30 w 36"/>
                <a:gd name="T1" fmla="*/ 46 h 48"/>
                <a:gd name="T2" fmla="*/ 32 w 36"/>
                <a:gd name="T3" fmla="*/ 29 h 48"/>
                <a:gd name="T4" fmla="*/ 21 w 36"/>
                <a:gd name="T5" fmla="*/ 9 h 48"/>
                <a:gd name="T6" fmla="*/ 6 w 36"/>
                <a:gd name="T7" fmla="*/ 3 h 48"/>
                <a:gd name="T8" fmla="*/ 4 w 36"/>
                <a:gd name="T9" fmla="*/ 19 h 48"/>
                <a:gd name="T10" fmla="*/ 15 w 36"/>
                <a:gd name="T11" fmla="*/ 39 h 48"/>
                <a:gd name="T12" fmla="*/ 30 w 36"/>
                <a:gd name="T13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8">
                  <a:moveTo>
                    <a:pt x="30" y="46"/>
                  </a:moveTo>
                  <a:cubicBezTo>
                    <a:pt x="35" y="43"/>
                    <a:pt x="36" y="36"/>
                    <a:pt x="32" y="2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7" y="3"/>
                    <a:pt x="11" y="0"/>
                    <a:pt x="6" y="3"/>
                  </a:cubicBezTo>
                  <a:cubicBezTo>
                    <a:pt x="1" y="6"/>
                    <a:pt x="0" y="13"/>
                    <a:pt x="4" y="1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9" y="45"/>
                    <a:pt x="26" y="48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5902123" y="2120740"/>
              <a:ext cx="71528" cy="53804"/>
            </a:xfrm>
            <a:custGeom>
              <a:avLst/>
              <a:gdLst>
                <a:gd name="T0" fmla="*/ 39 w 48"/>
                <a:gd name="T1" fmla="*/ 15 h 36"/>
                <a:gd name="T2" fmla="*/ 19 w 48"/>
                <a:gd name="T3" fmla="*/ 4 h 36"/>
                <a:gd name="T4" fmla="*/ 3 w 48"/>
                <a:gd name="T5" fmla="*/ 6 h 36"/>
                <a:gd name="T6" fmla="*/ 9 w 48"/>
                <a:gd name="T7" fmla="*/ 21 h 36"/>
                <a:gd name="T8" fmla="*/ 29 w 48"/>
                <a:gd name="T9" fmla="*/ 32 h 36"/>
                <a:gd name="T10" fmla="*/ 46 w 48"/>
                <a:gd name="T11" fmla="*/ 30 h 36"/>
                <a:gd name="T12" fmla="*/ 39 w 48"/>
                <a:gd name="T1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6">
                  <a:moveTo>
                    <a:pt x="39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3" y="0"/>
                    <a:pt x="6" y="1"/>
                    <a:pt x="3" y="6"/>
                  </a:cubicBezTo>
                  <a:cubicBezTo>
                    <a:pt x="0" y="11"/>
                    <a:pt x="3" y="17"/>
                    <a:pt x="9" y="2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6" y="36"/>
                    <a:pt x="43" y="35"/>
                    <a:pt x="46" y="30"/>
                  </a:cubicBezTo>
                  <a:cubicBezTo>
                    <a:pt x="48" y="26"/>
                    <a:pt x="45" y="19"/>
                    <a:pt x="3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228113" y="2309371"/>
              <a:ext cx="72161" cy="53804"/>
            </a:xfrm>
            <a:custGeom>
              <a:avLst/>
              <a:gdLst>
                <a:gd name="T0" fmla="*/ 39 w 48"/>
                <a:gd name="T1" fmla="*/ 15 h 36"/>
                <a:gd name="T2" fmla="*/ 19 w 48"/>
                <a:gd name="T3" fmla="*/ 3 h 36"/>
                <a:gd name="T4" fmla="*/ 2 w 48"/>
                <a:gd name="T5" fmla="*/ 5 h 36"/>
                <a:gd name="T6" fmla="*/ 9 w 48"/>
                <a:gd name="T7" fmla="*/ 20 h 36"/>
                <a:gd name="T8" fmla="*/ 29 w 48"/>
                <a:gd name="T9" fmla="*/ 32 h 36"/>
                <a:gd name="T10" fmla="*/ 45 w 48"/>
                <a:gd name="T11" fmla="*/ 30 h 36"/>
                <a:gd name="T12" fmla="*/ 39 w 48"/>
                <a:gd name="T1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6">
                  <a:moveTo>
                    <a:pt x="39" y="15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2" y="0"/>
                    <a:pt x="5" y="1"/>
                    <a:pt x="2" y="5"/>
                  </a:cubicBezTo>
                  <a:cubicBezTo>
                    <a:pt x="0" y="10"/>
                    <a:pt x="3" y="17"/>
                    <a:pt x="9" y="20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5" y="36"/>
                    <a:pt x="42" y="35"/>
                    <a:pt x="45" y="30"/>
                  </a:cubicBezTo>
                  <a:cubicBezTo>
                    <a:pt x="48" y="25"/>
                    <a:pt x="45" y="19"/>
                    <a:pt x="3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876171" y="2227083"/>
              <a:ext cx="73427" cy="29751"/>
            </a:xfrm>
            <a:custGeom>
              <a:avLst/>
              <a:gdLst>
                <a:gd name="T0" fmla="*/ 49 w 49"/>
                <a:gd name="T1" fmla="*/ 10 h 20"/>
                <a:gd name="T2" fmla="*/ 36 w 49"/>
                <a:gd name="T3" fmla="*/ 0 h 20"/>
                <a:gd name="T4" fmla="*/ 13 w 49"/>
                <a:gd name="T5" fmla="*/ 0 h 20"/>
                <a:gd name="T6" fmla="*/ 0 w 49"/>
                <a:gd name="T7" fmla="*/ 10 h 20"/>
                <a:gd name="T8" fmla="*/ 13 w 49"/>
                <a:gd name="T9" fmla="*/ 20 h 20"/>
                <a:gd name="T10" fmla="*/ 36 w 49"/>
                <a:gd name="T11" fmla="*/ 20 h 20"/>
                <a:gd name="T12" fmla="*/ 49 w 49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0">
                  <a:moveTo>
                    <a:pt x="49" y="10"/>
                  </a:moveTo>
                  <a:cubicBezTo>
                    <a:pt x="49" y="5"/>
                    <a:pt x="43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0"/>
                  </a:cubicBezTo>
                  <a:cubicBezTo>
                    <a:pt x="0" y="15"/>
                    <a:pt x="6" y="20"/>
                    <a:pt x="13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43" y="20"/>
                    <a:pt x="49" y="15"/>
                    <a:pt x="4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252167" y="2227083"/>
              <a:ext cx="73427" cy="29751"/>
            </a:xfrm>
            <a:custGeom>
              <a:avLst/>
              <a:gdLst>
                <a:gd name="T0" fmla="*/ 36 w 49"/>
                <a:gd name="T1" fmla="*/ 0 h 20"/>
                <a:gd name="T2" fmla="*/ 13 w 49"/>
                <a:gd name="T3" fmla="*/ 0 h 20"/>
                <a:gd name="T4" fmla="*/ 0 w 49"/>
                <a:gd name="T5" fmla="*/ 10 h 20"/>
                <a:gd name="T6" fmla="*/ 13 w 49"/>
                <a:gd name="T7" fmla="*/ 20 h 20"/>
                <a:gd name="T8" fmla="*/ 36 w 49"/>
                <a:gd name="T9" fmla="*/ 20 h 20"/>
                <a:gd name="T10" fmla="*/ 49 w 49"/>
                <a:gd name="T11" fmla="*/ 10 h 20"/>
                <a:gd name="T12" fmla="*/ 36 w 4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0">
                  <a:moveTo>
                    <a:pt x="3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0"/>
                  </a:cubicBezTo>
                  <a:cubicBezTo>
                    <a:pt x="0" y="15"/>
                    <a:pt x="6" y="20"/>
                    <a:pt x="13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43" y="20"/>
                    <a:pt x="49" y="15"/>
                    <a:pt x="49" y="10"/>
                  </a:cubicBezTo>
                  <a:cubicBezTo>
                    <a:pt x="49" y="5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902123" y="2309371"/>
              <a:ext cx="71528" cy="53804"/>
            </a:xfrm>
            <a:custGeom>
              <a:avLst/>
              <a:gdLst>
                <a:gd name="T0" fmla="*/ 29 w 48"/>
                <a:gd name="T1" fmla="*/ 3 h 36"/>
                <a:gd name="T2" fmla="*/ 9 w 48"/>
                <a:gd name="T3" fmla="*/ 15 h 36"/>
                <a:gd name="T4" fmla="*/ 3 w 48"/>
                <a:gd name="T5" fmla="*/ 30 h 36"/>
                <a:gd name="T6" fmla="*/ 19 w 48"/>
                <a:gd name="T7" fmla="*/ 32 h 36"/>
                <a:gd name="T8" fmla="*/ 39 w 48"/>
                <a:gd name="T9" fmla="*/ 20 h 36"/>
                <a:gd name="T10" fmla="*/ 46 w 48"/>
                <a:gd name="T11" fmla="*/ 5 h 36"/>
                <a:gd name="T12" fmla="*/ 29 w 48"/>
                <a:gd name="T13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6">
                  <a:moveTo>
                    <a:pt x="29" y="3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3" y="19"/>
                    <a:pt x="0" y="25"/>
                    <a:pt x="3" y="30"/>
                  </a:cubicBezTo>
                  <a:cubicBezTo>
                    <a:pt x="6" y="35"/>
                    <a:pt x="13" y="36"/>
                    <a:pt x="19" y="3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5" y="17"/>
                    <a:pt x="48" y="10"/>
                    <a:pt x="46" y="5"/>
                  </a:cubicBezTo>
                  <a:cubicBezTo>
                    <a:pt x="43" y="1"/>
                    <a:pt x="36" y="0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228113" y="2120740"/>
              <a:ext cx="72161" cy="53804"/>
            </a:xfrm>
            <a:custGeom>
              <a:avLst/>
              <a:gdLst>
                <a:gd name="T0" fmla="*/ 19 w 48"/>
                <a:gd name="T1" fmla="*/ 32 h 36"/>
                <a:gd name="T2" fmla="*/ 39 w 48"/>
                <a:gd name="T3" fmla="*/ 21 h 36"/>
                <a:gd name="T4" fmla="*/ 45 w 48"/>
                <a:gd name="T5" fmla="*/ 6 h 36"/>
                <a:gd name="T6" fmla="*/ 29 w 48"/>
                <a:gd name="T7" fmla="*/ 4 h 36"/>
                <a:gd name="T8" fmla="*/ 9 w 48"/>
                <a:gd name="T9" fmla="*/ 15 h 36"/>
                <a:gd name="T10" fmla="*/ 2 w 48"/>
                <a:gd name="T11" fmla="*/ 30 h 36"/>
                <a:gd name="T12" fmla="*/ 19 w 48"/>
                <a:gd name="T13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6">
                  <a:moveTo>
                    <a:pt x="19" y="32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45" y="17"/>
                    <a:pt x="48" y="11"/>
                    <a:pt x="45" y="6"/>
                  </a:cubicBezTo>
                  <a:cubicBezTo>
                    <a:pt x="42" y="1"/>
                    <a:pt x="35" y="0"/>
                    <a:pt x="29" y="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3" y="19"/>
                    <a:pt x="0" y="26"/>
                    <a:pt x="2" y="30"/>
                  </a:cubicBezTo>
                  <a:cubicBezTo>
                    <a:pt x="5" y="35"/>
                    <a:pt x="12" y="36"/>
                    <a:pt x="1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168612" y="2042883"/>
              <a:ext cx="53804" cy="72161"/>
            </a:xfrm>
            <a:custGeom>
              <a:avLst/>
              <a:gdLst>
                <a:gd name="T0" fmla="*/ 30 w 36"/>
                <a:gd name="T1" fmla="*/ 3 h 48"/>
                <a:gd name="T2" fmla="*/ 15 w 36"/>
                <a:gd name="T3" fmla="*/ 9 h 48"/>
                <a:gd name="T4" fmla="*/ 3 w 36"/>
                <a:gd name="T5" fmla="*/ 29 h 48"/>
                <a:gd name="T6" fmla="*/ 5 w 36"/>
                <a:gd name="T7" fmla="*/ 46 h 48"/>
                <a:gd name="T8" fmla="*/ 20 w 36"/>
                <a:gd name="T9" fmla="*/ 39 h 48"/>
                <a:gd name="T10" fmla="*/ 32 w 36"/>
                <a:gd name="T11" fmla="*/ 19 h 48"/>
                <a:gd name="T12" fmla="*/ 30 w 36"/>
                <a:gd name="T13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8">
                  <a:moveTo>
                    <a:pt x="30" y="3"/>
                  </a:moveTo>
                  <a:cubicBezTo>
                    <a:pt x="25" y="0"/>
                    <a:pt x="19" y="3"/>
                    <a:pt x="15" y="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6"/>
                    <a:pt x="1" y="43"/>
                    <a:pt x="5" y="46"/>
                  </a:cubicBezTo>
                  <a:cubicBezTo>
                    <a:pt x="10" y="48"/>
                    <a:pt x="17" y="45"/>
                    <a:pt x="20" y="3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3"/>
                    <a:pt x="35" y="6"/>
                    <a:pt x="3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561974" y="2337179"/>
            <a:ext cx="865297" cy="865297"/>
            <a:chOff x="4475364" y="2351149"/>
            <a:chExt cx="865297" cy="865297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4475364" y="2351149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4566514" y="2442932"/>
              <a:ext cx="682996" cy="6823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1" name="Freeform 80"/>
          <p:cNvSpPr/>
          <p:nvPr/>
        </p:nvSpPr>
        <p:spPr bwMode="auto">
          <a:xfrm>
            <a:off x="6805675" y="2584677"/>
            <a:ext cx="392454" cy="391820"/>
          </a:xfrm>
          <a:custGeom>
            <a:avLst/>
            <a:gdLst>
              <a:gd name="connsiteX0" fmla="*/ 179770 w 392454"/>
              <a:gd name="connsiteY0" fmla="*/ 101278 h 391820"/>
              <a:gd name="connsiteX1" fmla="*/ 233700 w 392454"/>
              <a:gd name="connsiteY1" fmla="*/ 123743 h 391820"/>
              <a:gd name="connsiteX2" fmla="*/ 268156 w 392454"/>
              <a:gd name="connsiteY2" fmla="*/ 156691 h 391820"/>
              <a:gd name="connsiteX3" fmla="*/ 269654 w 392454"/>
              <a:gd name="connsiteY3" fmla="*/ 161184 h 391820"/>
              <a:gd name="connsiteX4" fmla="*/ 268156 w 392454"/>
              <a:gd name="connsiteY4" fmla="*/ 165677 h 391820"/>
              <a:gd name="connsiteX5" fmla="*/ 233700 w 392454"/>
              <a:gd name="connsiteY5" fmla="*/ 200122 h 391820"/>
              <a:gd name="connsiteX6" fmla="*/ 229206 w 392454"/>
              <a:gd name="connsiteY6" fmla="*/ 201620 h 391820"/>
              <a:gd name="connsiteX7" fmla="*/ 224712 w 392454"/>
              <a:gd name="connsiteY7" fmla="*/ 200122 h 391820"/>
              <a:gd name="connsiteX8" fmla="*/ 191754 w 392454"/>
              <a:gd name="connsiteY8" fmla="*/ 165677 h 391820"/>
              <a:gd name="connsiteX9" fmla="*/ 179770 w 392454"/>
              <a:gd name="connsiteY9" fmla="*/ 161184 h 391820"/>
              <a:gd name="connsiteX10" fmla="*/ 166287 w 392454"/>
              <a:gd name="connsiteY10" fmla="*/ 165677 h 391820"/>
              <a:gd name="connsiteX11" fmla="*/ 65915 w 392454"/>
              <a:gd name="connsiteY11" fmla="*/ 267516 h 391820"/>
              <a:gd name="connsiteX12" fmla="*/ 59923 w 392454"/>
              <a:gd name="connsiteY12" fmla="*/ 279497 h 391820"/>
              <a:gd name="connsiteX13" fmla="*/ 65915 w 392454"/>
              <a:gd name="connsiteY13" fmla="*/ 292976 h 391820"/>
              <a:gd name="connsiteX14" fmla="*/ 98873 w 392454"/>
              <a:gd name="connsiteY14" fmla="*/ 325924 h 391820"/>
              <a:gd name="connsiteX15" fmla="*/ 112356 w 392454"/>
              <a:gd name="connsiteY15" fmla="*/ 331915 h 391820"/>
              <a:gd name="connsiteX16" fmla="*/ 124341 w 392454"/>
              <a:gd name="connsiteY16" fmla="*/ 325924 h 391820"/>
              <a:gd name="connsiteX17" fmla="*/ 160295 w 392454"/>
              <a:gd name="connsiteY17" fmla="*/ 289981 h 391820"/>
              <a:gd name="connsiteX18" fmla="*/ 164789 w 392454"/>
              <a:gd name="connsiteY18" fmla="*/ 288483 h 391820"/>
              <a:gd name="connsiteX19" fmla="*/ 167785 w 392454"/>
              <a:gd name="connsiteY19" fmla="*/ 288483 h 391820"/>
              <a:gd name="connsiteX20" fmla="*/ 212727 w 392454"/>
              <a:gd name="connsiteY20" fmla="*/ 300464 h 391820"/>
              <a:gd name="connsiteX21" fmla="*/ 218720 w 392454"/>
              <a:gd name="connsiteY21" fmla="*/ 300464 h 391820"/>
              <a:gd name="connsiteX22" fmla="*/ 224712 w 392454"/>
              <a:gd name="connsiteY22" fmla="*/ 304957 h 391820"/>
              <a:gd name="connsiteX23" fmla="*/ 223214 w 392454"/>
              <a:gd name="connsiteY23" fmla="*/ 310948 h 391820"/>
              <a:gd name="connsiteX24" fmla="*/ 166287 w 392454"/>
              <a:gd name="connsiteY24" fmla="*/ 367858 h 391820"/>
              <a:gd name="connsiteX25" fmla="*/ 110858 w 392454"/>
              <a:gd name="connsiteY25" fmla="*/ 391820 h 391820"/>
              <a:gd name="connsiteX26" fmla="*/ 56927 w 392454"/>
              <a:gd name="connsiteY26" fmla="*/ 367858 h 391820"/>
              <a:gd name="connsiteX27" fmla="*/ 22471 w 392454"/>
              <a:gd name="connsiteY27" fmla="*/ 334910 h 391820"/>
              <a:gd name="connsiteX28" fmla="*/ 0 w 392454"/>
              <a:gd name="connsiteY28" fmla="*/ 279497 h 391820"/>
              <a:gd name="connsiteX29" fmla="*/ 22471 w 392454"/>
              <a:gd name="connsiteY29" fmla="*/ 224085 h 391820"/>
              <a:gd name="connsiteX30" fmla="*/ 124341 w 392454"/>
              <a:gd name="connsiteY30" fmla="*/ 123743 h 391820"/>
              <a:gd name="connsiteX31" fmla="*/ 179770 w 392454"/>
              <a:gd name="connsiteY31" fmla="*/ 101278 h 391820"/>
              <a:gd name="connsiteX32" fmla="*/ 280195 w 392454"/>
              <a:gd name="connsiteY32" fmla="*/ 0 h 391820"/>
              <a:gd name="connsiteX33" fmla="*/ 335576 w 392454"/>
              <a:gd name="connsiteY33" fmla="*/ 22416 h 391820"/>
              <a:gd name="connsiteX34" fmla="*/ 368506 w 392454"/>
              <a:gd name="connsiteY34" fmla="*/ 56786 h 391820"/>
              <a:gd name="connsiteX35" fmla="*/ 392454 w 392454"/>
              <a:gd name="connsiteY35" fmla="*/ 112078 h 391820"/>
              <a:gd name="connsiteX36" fmla="*/ 368506 w 392454"/>
              <a:gd name="connsiteY36" fmla="*/ 165876 h 391820"/>
              <a:gd name="connsiteX37" fmla="*/ 268220 w 392454"/>
              <a:gd name="connsiteY37" fmla="*/ 267493 h 391820"/>
              <a:gd name="connsiteX38" fmla="*/ 212839 w 392454"/>
              <a:gd name="connsiteY38" fmla="*/ 289909 h 391820"/>
              <a:gd name="connsiteX39" fmla="*/ 157457 w 392454"/>
              <a:gd name="connsiteY39" fmla="*/ 267493 h 391820"/>
              <a:gd name="connsiteX40" fmla="*/ 124528 w 392454"/>
              <a:gd name="connsiteY40" fmla="*/ 233123 h 391820"/>
              <a:gd name="connsiteX41" fmla="*/ 124528 w 392454"/>
              <a:gd name="connsiteY41" fmla="*/ 224157 h 391820"/>
              <a:gd name="connsiteX42" fmla="*/ 157457 w 392454"/>
              <a:gd name="connsiteY42" fmla="*/ 191280 h 391820"/>
              <a:gd name="connsiteX43" fmla="*/ 161948 w 392454"/>
              <a:gd name="connsiteY43" fmla="*/ 189786 h 391820"/>
              <a:gd name="connsiteX44" fmla="*/ 166438 w 392454"/>
              <a:gd name="connsiteY44" fmla="*/ 191280 h 391820"/>
              <a:gd name="connsiteX45" fmla="*/ 200864 w 392454"/>
              <a:gd name="connsiteY45" fmla="*/ 224157 h 391820"/>
              <a:gd name="connsiteX46" fmla="*/ 212839 w 392454"/>
              <a:gd name="connsiteY46" fmla="*/ 230134 h 391820"/>
              <a:gd name="connsiteX47" fmla="*/ 224813 w 392454"/>
              <a:gd name="connsiteY47" fmla="*/ 224157 h 391820"/>
              <a:gd name="connsiteX48" fmla="*/ 326595 w 392454"/>
              <a:gd name="connsiteY48" fmla="*/ 124033 h 391820"/>
              <a:gd name="connsiteX49" fmla="*/ 326595 w 392454"/>
              <a:gd name="connsiteY49" fmla="*/ 98629 h 391820"/>
              <a:gd name="connsiteX50" fmla="*/ 292169 w 392454"/>
              <a:gd name="connsiteY50" fmla="*/ 65753 h 391820"/>
              <a:gd name="connsiteX51" fmla="*/ 280195 w 392454"/>
              <a:gd name="connsiteY51" fmla="*/ 59775 h 391820"/>
              <a:gd name="connsiteX52" fmla="*/ 268220 w 392454"/>
              <a:gd name="connsiteY52" fmla="*/ 65753 h 391820"/>
              <a:gd name="connsiteX53" fmla="*/ 232297 w 392454"/>
              <a:gd name="connsiteY53" fmla="*/ 101618 h 391820"/>
              <a:gd name="connsiteX54" fmla="*/ 227807 w 392454"/>
              <a:gd name="connsiteY54" fmla="*/ 103112 h 391820"/>
              <a:gd name="connsiteX55" fmla="*/ 224813 w 392454"/>
              <a:gd name="connsiteY55" fmla="*/ 101618 h 391820"/>
              <a:gd name="connsiteX56" fmla="*/ 179909 w 392454"/>
              <a:gd name="connsiteY56" fmla="*/ 89663 h 391820"/>
              <a:gd name="connsiteX57" fmla="*/ 173922 w 392454"/>
              <a:gd name="connsiteY57" fmla="*/ 89663 h 391820"/>
              <a:gd name="connsiteX58" fmla="*/ 172425 w 392454"/>
              <a:gd name="connsiteY58" fmla="*/ 89663 h 391820"/>
              <a:gd name="connsiteX59" fmla="*/ 166438 w 392454"/>
              <a:gd name="connsiteY59" fmla="*/ 86674 h 391820"/>
              <a:gd name="connsiteX60" fmla="*/ 167935 w 392454"/>
              <a:gd name="connsiteY60" fmla="*/ 79202 h 391820"/>
              <a:gd name="connsiteX61" fmla="*/ 224813 w 392454"/>
              <a:gd name="connsiteY61" fmla="*/ 22416 h 391820"/>
              <a:gd name="connsiteX62" fmla="*/ 280195 w 392454"/>
              <a:gd name="connsiteY62" fmla="*/ 0 h 39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2454" h="391820">
                <a:moveTo>
                  <a:pt x="179770" y="101278"/>
                </a:moveTo>
                <a:cubicBezTo>
                  <a:pt x="199245" y="101278"/>
                  <a:pt x="218720" y="108766"/>
                  <a:pt x="233700" y="123743"/>
                </a:cubicBezTo>
                <a:cubicBezTo>
                  <a:pt x="233700" y="123743"/>
                  <a:pt x="233700" y="123743"/>
                  <a:pt x="268156" y="156691"/>
                </a:cubicBezTo>
                <a:cubicBezTo>
                  <a:pt x="269654" y="158188"/>
                  <a:pt x="269654" y="159686"/>
                  <a:pt x="269654" y="161184"/>
                </a:cubicBezTo>
                <a:cubicBezTo>
                  <a:pt x="269654" y="162681"/>
                  <a:pt x="269654" y="165677"/>
                  <a:pt x="268156" y="165677"/>
                </a:cubicBezTo>
                <a:cubicBezTo>
                  <a:pt x="268156" y="165677"/>
                  <a:pt x="268156" y="165677"/>
                  <a:pt x="233700" y="200122"/>
                </a:cubicBezTo>
                <a:cubicBezTo>
                  <a:pt x="233700" y="201620"/>
                  <a:pt x="230704" y="201620"/>
                  <a:pt x="229206" y="201620"/>
                </a:cubicBezTo>
                <a:cubicBezTo>
                  <a:pt x="227708" y="201620"/>
                  <a:pt x="226210" y="201620"/>
                  <a:pt x="224712" y="200122"/>
                </a:cubicBezTo>
                <a:cubicBezTo>
                  <a:pt x="224712" y="200122"/>
                  <a:pt x="224712" y="200122"/>
                  <a:pt x="191754" y="165677"/>
                </a:cubicBezTo>
                <a:cubicBezTo>
                  <a:pt x="188758" y="162681"/>
                  <a:pt x="184264" y="161184"/>
                  <a:pt x="179770" y="161184"/>
                </a:cubicBezTo>
                <a:cubicBezTo>
                  <a:pt x="173777" y="161184"/>
                  <a:pt x="169283" y="162681"/>
                  <a:pt x="166287" y="165677"/>
                </a:cubicBezTo>
                <a:lnTo>
                  <a:pt x="65915" y="267516"/>
                </a:lnTo>
                <a:cubicBezTo>
                  <a:pt x="61421" y="270511"/>
                  <a:pt x="59923" y="275004"/>
                  <a:pt x="59923" y="279497"/>
                </a:cubicBezTo>
                <a:cubicBezTo>
                  <a:pt x="59923" y="283990"/>
                  <a:pt x="61421" y="288483"/>
                  <a:pt x="65915" y="292976"/>
                </a:cubicBezTo>
                <a:cubicBezTo>
                  <a:pt x="65915" y="292976"/>
                  <a:pt x="65915" y="292976"/>
                  <a:pt x="98873" y="325924"/>
                </a:cubicBezTo>
                <a:cubicBezTo>
                  <a:pt x="101869" y="328919"/>
                  <a:pt x="106363" y="331915"/>
                  <a:pt x="112356" y="331915"/>
                </a:cubicBezTo>
                <a:cubicBezTo>
                  <a:pt x="116850" y="331915"/>
                  <a:pt x="121344" y="328919"/>
                  <a:pt x="124341" y="325924"/>
                </a:cubicBezTo>
                <a:cubicBezTo>
                  <a:pt x="124341" y="325924"/>
                  <a:pt x="124341" y="325924"/>
                  <a:pt x="160295" y="289981"/>
                </a:cubicBezTo>
                <a:cubicBezTo>
                  <a:pt x="161793" y="288483"/>
                  <a:pt x="163291" y="288483"/>
                  <a:pt x="164789" y="288483"/>
                </a:cubicBezTo>
                <a:cubicBezTo>
                  <a:pt x="166287" y="288483"/>
                  <a:pt x="166287" y="288483"/>
                  <a:pt x="167785" y="288483"/>
                </a:cubicBezTo>
                <a:cubicBezTo>
                  <a:pt x="181268" y="297469"/>
                  <a:pt x="196248" y="300464"/>
                  <a:pt x="212727" y="300464"/>
                </a:cubicBezTo>
                <a:cubicBezTo>
                  <a:pt x="214225" y="300464"/>
                  <a:pt x="217222" y="300464"/>
                  <a:pt x="218720" y="300464"/>
                </a:cubicBezTo>
                <a:cubicBezTo>
                  <a:pt x="221716" y="300464"/>
                  <a:pt x="223214" y="301962"/>
                  <a:pt x="224712" y="304957"/>
                </a:cubicBezTo>
                <a:cubicBezTo>
                  <a:pt x="226210" y="306455"/>
                  <a:pt x="226210" y="309450"/>
                  <a:pt x="223214" y="310948"/>
                </a:cubicBezTo>
                <a:cubicBezTo>
                  <a:pt x="223214" y="310948"/>
                  <a:pt x="223214" y="310948"/>
                  <a:pt x="166287" y="367858"/>
                </a:cubicBezTo>
                <a:cubicBezTo>
                  <a:pt x="151306" y="382834"/>
                  <a:pt x="131831" y="391820"/>
                  <a:pt x="110858" y="391820"/>
                </a:cubicBezTo>
                <a:cubicBezTo>
                  <a:pt x="91382" y="391820"/>
                  <a:pt x="71907" y="382834"/>
                  <a:pt x="56927" y="367858"/>
                </a:cubicBezTo>
                <a:cubicBezTo>
                  <a:pt x="56927" y="367858"/>
                  <a:pt x="56927" y="367858"/>
                  <a:pt x="22471" y="334910"/>
                </a:cubicBezTo>
                <a:cubicBezTo>
                  <a:pt x="7490" y="319933"/>
                  <a:pt x="0" y="300464"/>
                  <a:pt x="0" y="279497"/>
                </a:cubicBezTo>
                <a:cubicBezTo>
                  <a:pt x="0" y="258530"/>
                  <a:pt x="7490" y="239061"/>
                  <a:pt x="22471" y="224085"/>
                </a:cubicBezTo>
                <a:cubicBezTo>
                  <a:pt x="22471" y="224085"/>
                  <a:pt x="22471" y="224085"/>
                  <a:pt x="124341" y="123743"/>
                </a:cubicBezTo>
                <a:cubicBezTo>
                  <a:pt x="139321" y="108766"/>
                  <a:pt x="158796" y="101278"/>
                  <a:pt x="179770" y="101278"/>
                </a:cubicBezTo>
                <a:close/>
                <a:moveTo>
                  <a:pt x="280195" y="0"/>
                </a:moveTo>
                <a:cubicBezTo>
                  <a:pt x="301150" y="0"/>
                  <a:pt x="320608" y="7472"/>
                  <a:pt x="335576" y="22416"/>
                </a:cubicBezTo>
                <a:cubicBezTo>
                  <a:pt x="335576" y="22416"/>
                  <a:pt x="335576" y="22416"/>
                  <a:pt x="368506" y="56786"/>
                </a:cubicBezTo>
                <a:cubicBezTo>
                  <a:pt x="383473" y="71730"/>
                  <a:pt x="392454" y="91157"/>
                  <a:pt x="392454" y="112078"/>
                </a:cubicBezTo>
                <a:cubicBezTo>
                  <a:pt x="392454" y="131505"/>
                  <a:pt x="383473" y="150932"/>
                  <a:pt x="368506" y="165876"/>
                </a:cubicBezTo>
                <a:cubicBezTo>
                  <a:pt x="368506" y="165876"/>
                  <a:pt x="368506" y="165876"/>
                  <a:pt x="268220" y="267493"/>
                </a:cubicBezTo>
                <a:cubicBezTo>
                  <a:pt x="253252" y="282437"/>
                  <a:pt x="233794" y="289909"/>
                  <a:pt x="212839" y="289909"/>
                </a:cubicBezTo>
                <a:cubicBezTo>
                  <a:pt x="191884" y="289909"/>
                  <a:pt x="172425" y="282437"/>
                  <a:pt x="157457" y="267493"/>
                </a:cubicBezTo>
                <a:cubicBezTo>
                  <a:pt x="157457" y="267493"/>
                  <a:pt x="157457" y="267493"/>
                  <a:pt x="124528" y="233123"/>
                </a:cubicBezTo>
                <a:cubicBezTo>
                  <a:pt x="121534" y="231628"/>
                  <a:pt x="121534" y="227145"/>
                  <a:pt x="124528" y="224157"/>
                </a:cubicBezTo>
                <a:cubicBezTo>
                  <a:pt x="124528" y="224157"/>
                  <a:pt x="124528" y="224157"/>
                  <a:pt x="157457" y="191280"/>
                </a:cubicBezTo>
                <a:cubicBezTo>
                  <a:pt x="158954" y="189786"/>
                  <a:pt x="160451" y="189786"/>
                  <a:pt x="161948" y="189786"/>
                </a:cubicBezTo>
                <a:cubicBezTo>
                  <a:pt x="163445" y="189786"/>
                  <a:pt x="164941" y="189786"/>
                  <a:pt x="166438" y="191280"/>
                </a:cubicBezTo>
                <a:cubicBezTo>
                  <a:pt x="166438" y="191280"/>
                  <a:pt x="166438" y="191280"/>
                  <a:pt x="200864" y="224157"/>
                </a:cubicBezTo>
                <a:cubicBezTo>
                  <a:pt x="203858" y="228640"/>
                  <a:pt x="208348" y="230134"/>
                  <a:pt x="212839" y="230134"/>
                </a:cubicBezTo>
                <a:cubicBezTo>
                  <a:pt x="217329" y="230134"/>
                  <a:pt x="221820" y="228640"/>
                  <a:pt x="224813" y="224157"/>
                </a:cubicBezTo>
                <a:cubicBezTo>
                  <a:pt x="224813" y="224157"/>
                  <a:pt x="224813" y="224157"/>
                  <a:pt x="326595" y="124033"/>
                </a:cubicBezTo>
                <a:cubicBezTo>
                  <a:pt x="334079" y="116561"/>
                  <a:pt x="334079" y="106101"/>
                  <a:pt x="326595" y="98629"/>
                </a:cubicBezTo>
                <a:cubicBezTo>
                  <a:pt x="326595" y="98629"/>
                  <a:pt x="326595" y="98629"/>
                  <a:pt x="292169" y="65753"/>
                </a:cubicBezTo>
                <a:cubicBezTo>
                  <a:pt x="289175" y="61270"/>
                  <a:pt x="284685" y="59775"/>
                  <a:pt x="280195" y="59775"/>
                </a:cubicBezTo>
                <a:cubicBezTo>
                  <a:pt x="275704" y="59775"/>
                  <a:pt x="271214" y="61270"/>
                  <a:pt x="268220" y="65753"/>
                </a:cubicBezTo>
                <a:cubicBezTo>
                  <a:pt x="268220" y="65753"/>
                  <a:pt x="268220" y="65753"/>
                  <a:pt x="232297" y="101618"/>
                </a:cubicBezTo>
                <a:cubicBezTo>
                  <a:pt x="230800" y="103112"/>
                  <a:pt x="229304" y="103112"/>
                  <a:pt x="227807" y="103112"/>
                </a:cubicBezTo>
                <a:cubicBezTo>
                  <a:pt x="226310" y="103112"/>
                  <a:pt x="224813" y="103112"/>
                  <a:pt x="224813" y="101618"/>
                </a:cubicBezTo>
                <a:cubicBezTo>
                  <a:pt x="211342" y="94146"/>
                  <a:pt x="194877" y="89663"/>
                  <a:pt x="179909" y="89663"/>
                </a:cubicBezTo>
                <a:cubicBezTo>
                  <a:pt x="176916" y="89663"/>
                  <a:pt x="175419" y="89663"/>
                  <a:pt x="173922" y="89663"/>
                </a:cubicBezTo>
                <a:cubicBezTo>
                  <a:pt x="172425" y="89663"/>
                  <a:pt x="172425" y="89663"/>
                  <a:pt x="172425" y="89663"/>
                </a:cubicBezTo>
                <a:cubicBezTo>
                  <a:pt x="170929" y="89663"/>
                  <a:pt x="167935" y="89663"/>
                  <a:pt x="166438" y="86674"/>
                </a:cubicBezTo>
                <a:cubicBezTo>
                  <a:pt x="166438" y="83685"/>
                  <a:pt x="166438" y="82191"/>
                  <a:pt x="167935" y="79202"/>
                </a:cubicBezTo>
                <a:cubicBezTo>
                  <a:pt x="167935" y="79202"/>
                  <a:pt x="167935" y="79202"/>
                  <a:pt x="224813" y="22416"/>
                </a:cubicBezTo>
                <a:cubicBezTo>
                  <a:pt x="239781" y="7472"/>
                  <a:pt x="259239" y="0"/>
                  <a:pt x="2801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113184" y="3430352"/>
            <a:ext cx="864664" cy="865297"/>
            <a:chOff x="4026574" y="3444322"/>
            <a:chExt cx="864664" cy="865297"/>
          </a:xfrm>
        </p:grpSpPr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4026574" y="3444322"/>
              <a:ext cx="864664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4117725" y="3535473"/>
              <a:ext cx="682363" cy="6823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6323970" y="3665191"/>
            <a:ext cx="420305" cy="393720"/>
          </a:xfrm>
          <a:custGeom>
            <a:avLst/>
            <a:gdLst>
              <a:gd name="T0" fmla="*/ 263 w 281"/>
              <a:gd name="T1" fmla="*/ 0 h 263"/>
              <a:gd name="T2" fmla="*/ 184 w 281"/>
              <a:gd name="T3" fmla="*/ 52 h 263"/>
              <a:gd name="T4" fmla="*/ 70 w 281"/>
              <a:gd name="T5" fmla="*/ 52 h 263"/>
              <a:gd name="T6" fmla="*/ 0 w 281"/>
              <a:gd name="T7" fmla="*/ 114 h 263"/>
              <a:gd name="T8" fmla="*/ 52 w 281"/>
              <a:gd name="T9" fmla="*/ 175 h 263"/>
              <a:gd name="T10" fmla="*/ 52 w 281"/>
              <a:gd name="T11" fmla="*/ 245 h 263"/>
              <a:gd name="T12" fmla="*/ 70 w 281"/>
              <a:gd name="T13" fmla="*/ 263 h 263"/>
              <a:gd name="T14" fmla="*/ 96 w 281"/>
              <a:gd name="T15" fmla="*/ 263 h 263"/>
              <a:gd name="T16" fmla="*/ 114 w 281"/>
              <a:gd name="T17" fmla="*/ 245 h 263"/>
              <a:gd name="T18" fmla="*/ 114 w 281"/>
              <a:gd name="T19" fmla="*/ 175 h 263"/>
              <a:gd name="T20" fmla="*/ 184 w 281"/>
              <a:gd name="T21" fmla="*/ 175 h 263"/>
              <a:gd name="T22" fmla="*/ 263 w 281"/>
              <a:gd name="T23" fmla="*/ 228 h 263"/>
              <a:gd name="T24" fmla="*/ 281 w 281"/>
              <a:gd name="T25" fmla="*/ 210 h 263"/>
              <a:gd name="T26" fmla="*/ 281 w 281"/>
              <a:gd name="T27" fmla="*/ 17 h 263"/>
              <a:gd name="T28" fmla="*/ 263 w 281"/>
              <a:gd name="T29" fmla="*/ 0 h 263"/>
              <a:gd name="T30" fmla="*/ 96 w 281"/>
              <a:gd name="T31" fmla="*/ 237 h 263"/>
              <a:gd name="T32" fmla="*/ 87 w 281"/>
              <a:gd name="T33" fmla="*/ 245 h 263"/>
              <a:gd name="T34" fmla="*/ 79 w 281"/>
              <a:gd name="T35" fmla="*/ 245 h 263"/>
              <a:gd name="T36" fmla="*/ 70 w 281"/>
              <a:gd name="T37" fmla="*/ 237 h 263"/>
              <a:gd name="T38" fmla="*/ 70 w 281"/>
              <a:gd name="T39" fmla="*/ 175 h 263"/>
              <a:gd name="T40" fmla="*/ 96 w 281"/>
              <a:gd name="T41" fmla="*/ 175 h 263"/>
              <a:gd name="T42" fmla="*/ 96 w 281"/>
              <a:gd name="T43" fmla="*/ 237 h 263"/>
              <a:gd name="T44" fmla="*/ 140 w 281"/>
              <a:gd name="T45" fmla="*/ 158 h 263"/>
              <a:gd name="T46" fmla="*/ 70 w 281"/>
              <a:gd name="T47" fmla="*/ 158 h 263"/>
              <a:gd name="T48" fmla="*/ 17 w 281"/>
              <a:gd name="T49" fmla="*/ 114 h 263"/>
              <a:gd name="T50" fmla="*/ 70 w 281"/>
              <a:gd name="T51" fmla="*/ 70 h 263"/>
              <a:gd name="T52" fmla="*/ 140 w 281"/>
              <a:gd name="T53" fmla="*/ 70 h 263"/>
              <a:gd name="T54" fmla="*/ 140 w 281"/>
              <a:gd name="T55" fmla="*/ 158 h 263"/>
              <a:gd name="T56" fmla="*/ 184 w 281"/>
              <a:gd name="T57" fmla="*/ 158 h 263"/>
              <a:gd name="T58" fmla="*/ 158 w 281"/>
              <a:gd name="T59" fmla="*/ 158 h 263"/>
              <a:gd name="T60" fmla="*/ 158 w 281"/>
              <a:gd name="T61" fmla="*/ 70 h 263"/>
              <a:gd name="T62" fmla="*/ 184 w 281"/>
              <a:gd name="T63" fmla="*/ 70 h 263"/>
              <a:gd name="T64" fmla="*/ 184 w 281"/>
              <a:gd name="T65" fmla="*/ 158 h 263"/>
              <a:gd name="T66" fmla="*/ 263 w 281"/>
              <a:gd name="T67" fmla="*/ 210 h 263"/>
              <a:gd name="T68" fmla="*/ 202 w 281"/>
              <a:gd name="T69" fmla="*/ 166 h 263"/>
              <a:gd name="T70" fmla="*/ 202 w 281"/>
              <a:gd name="T71" fmla="*/ 61 h 263"/>
              <a:gd name="T72" fmla="*/ 263 w 281"/>
              <a:gd name="T73" fmla="*/ 17 h 263"/>
              <a:gd name="T74" fmla="*/ 263 w 281"/>
              <a:gd name="T75" fmla="*/ 21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1" h="263">
                <a:moveTo>
                  <a:pt x="263" y="0"/>
                </a:moveTo>
                <a:cubicBezTo>
                  <a:pt x="184" y="52"/>
                  <a:pt x="184" y="52"/>
                  <a:pt x="184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31" y="52"/>
                  <a:pt x="0" y="75"/>
                  <a:pt x="0" y="114"/>
                </a:cubicBezTo>
                <a:cubicBezTo>
                  <a:pt x="0" y="146"/>
                  <a:pt x="22" y="169"/>
                  <a:pt x="52" y="175"/>
                </a:cubicBezTo>
                <a:cubicBezTo>
                  <a:pt x="53" y="178"/>
                  <a:pt x="52" y="245"/>
                  <a:pt x="52" y="245"/>
                </a:cubicBezTo>
                <a:cubicBezTo>
                  <a:pt x="52" y="255"/>
                  <a:pt x="60" y="263"/>
                  <a:pt x="70" y="263"/>
                </a:cubicBezTo>
                <a:cubicBezTo>
                  <a:pt x="96" y="263"/>
                  <a:pt x="96" y="263"/>
                  <a:pt x="96" y="263"/>
                </a:cubicBezTo>
                <a:cubicBezTo>
                  <a:pt x="106" y="263"/>
                  <a:pt x="114" y="255"/>
                  <a:pt x="114" y="245"/>
                </a:cubicBezTo>
                <a:cubicBezTo>
                  <a:pt x="114" y="175"/>
                  <a:pt x="114" y="175"/>
                  <a:pt x="114" y="175"/>
                </a:cubicBezTo>
                <a:cubicBezTo>
                  <a:pt x="184" y="175"/>
                  <a:pt x="184" y="175"/>
                  <a:pt x="184" y="175"/>
                </a:cubicBezTo>
                <a:cubicBezTo>
                  <a:pt x="263" y="228"/>
                  <a:pt x="263" y="228"/>
                  <a:pt x="263" y="228"/>
                </a:cubicBezTo>
                <a:cubicBezTo>
                  <a:pt x="273" y="228"/>
                  <a:pt x="281" y="220"/>
                  <a:pt x="281" y="210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1" y="7"/>
                  <a:pt x="273" y="0"/>
                  <a:pt x="263" y="0"/>
                </a:cubicBezTo>
                <a:close/>
                <a:moveTo>
                  <a:pt x="96" y="237"/>
                </a:moveTo>
                <a:cubicBezTo>
                  <a:pt x="96" y="242"/>
                  <a:pt x="92" y="245"/>
                  <a:pt x="87" y="245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45"/>
                  <a:pt x="70" y="242"/>
                  <a:pt x="70" y="237"/>
                </a:cubicBezTo>
                <a:cubicBezTo>
                  <a:pt x="70" y="175"/>
                  <a:pt x="70" y="175"/>
                  <a:pt x="70" y="175"/>
                </a:cubicBezTo>
                <a:cubicBezTo>
                  <a:pt x="70" y="175"/>
                  <a:pt x="92" y="175"/>
                  <a:pt x="96" y="175"/>
                </a:cubicBezTo>
                <a:lnTo>
                  <a:pt x="96" y="237"/>
                </a:lnTo>
                <a:close/>
                <a:moveTo>
                  <a:pt x="140" y="158"/>
                </a:moveTo>
                <a:cubicBezTo>
                  <a:pt x="70" y="158"/>
                  <a:pt x="70" y="158"/>
                  <a:pt x="70" y="158"/>
                </a:cubicBezTo>
                <a:cubicBezTo>
                  <a:pt x="52" y="158"/>
                  <a:pt x="17" y="152"/>
                  <a:pt x="17" y="114"/>
                </a:cubicBezTo>
                <a:cubicBezTo>
                  <a:pt x="17" y="75"/>
                  <a:pt x="52" y="69"/>
                  <a:pt x="70" y="70"/>
                </a:cubicBezTo>
                <a:cubicBezTo>
                  <a:pt x="140" y="70"/>
                  <a:pt x="140" y="70"/>
                  <a:pt x="140" y="70"/>
                </a:cubicBezTo>
                <a:lnTo>
                  <a:pt x="140" y="158"/>
                </a:lnTo>
                <a:close/>
                <a:moveTo>
                  <a:pt x="184" y="158"/>
                </a:moveTo>
                <a:cubicBezTo>
                  <a:pt x="158" y="158"/>
                  <a:pt x="158" y="158"/>
                  <a:pt x="158" y="158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84" y="70"/>
                  <a:pt x="184" y="148"/>
                  <a:pt x="184" y="158"/>
                </a:cubicBezTo>
                <a:close/>
                <a:moveTo>
                  <a:pt x="263" y="210"/>
                </a:moveTo>
                <a:cubicBezTo>
                  <a:pt x="202" y="166"/>
                  <a:pt x="202" y="166"/>
                  <a:pt x="202" y="166"/>
                </a:cubicBezTo>
                <a:cubicBezTo>
                  <a:pt x="202" y="61"/>
                  <a:pt x="202" y="61"/>
                  <a:pt x="202" y="61"/>
                </a:cubicBezTo>
                <a:cubicBezTo>
                  <a:pt x="263" y="17"/>
                  <a:pt x="263" y="17"/>
                  <a:pt x="263" y="17"/>
                </a:cubicBezTo>
                <a:lnTo>
                  <a:pt x="263" y="2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7747564" y="5091951"/>
            <a:ext cx="865297" cy="864664"/>
            <a:chOff x="5660954" y="5105921"/>
            <a:chExt cx="865297" cy="864664"/>
          </a:xfrm>
        </p:grpSpPr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5660954" y="5105921"/>
              <a:ext cx="865297" cy="86466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5752105" y="5197071"/>
              <a:ext cx="682363" cy="6823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7998861" y="5389456"/>
            <a:ext cx="396885" cy="322192"/>
          </a:xfrm>
          <a:custGeom>
            <a:avLst/>
            <a:gdLst>
              <a:gd name="T0" fmla="*/ 248 w 265"/>
              <a:gd name="T1" fmla="*/ 0 h 215"/>
              <a:gd name="T2" fmla="*/ 16 w 265"/>
              <a:gd name="T3" fmla="*/ 0 h 215"/>
              <a:gd name="T4" fmla="*/ 0 w 265"/>
              <a:gd name="T5" fmla="*/ 16 h 215"/>
              <a:gd name="T6" fmla="*/ 0 w 265"/>
              <a:gd name="T7" fmla="*/ 198 h 215"/>
              <a:gd name="T8" fmla="*/ 16 w 265"/>
              <a:gd name="T9" fmla="*/ 215 h 215"/>
              <a:gd name="T10" fmla="*/ 248 w 265"/>
              <a:gd name="T11" fmla="*/ 215 h 215"/>
              <a:gd name="T12" fmla="*/ 265 w 265"/>
              <a:gd name="T13" fmla="*/ 198 h 215"/>
              <a:gd name="T14" fmla="*/ 265 w 265"/>
              <a:gd name="T15" fmla="*/ 16 h 215"/>
              <a:gd name="T16" fmla="*/ 248 w 265"/>
              <a:gd name="T17" fmla="*/ 0 h 215"/>
              <a:gd name="T18" fmla="*/ 240 w 265"/>
              <a:gd name="T19" fmla="*/ 190 h 215"/>
              <a:gd name="T20" fmla="*/ 25 w 265"/>
              <a:gd name="T21" fmla="*/ 190 h 215"/>
              <a:gd name="T22" fmla="*/ 25 w 265"/>
              <a:gd name="T23" fmla="*/ 63 h 215"/>
              <a:gd name="T24" fmla="*/ 122 w 265"/>
              <a:gd name="T25" fmla="*/ 145 h 215"/>
              <a:gd name="T26" fmla="*/ 132 w 265"/>
              <a:gd name="T27" fmla="*/ 149 h 215"/>
              <a:gd name="T28" fmla="*/ 143 w 265"/>
              <a:gd name="T29" fmla="*/ 145 h 215"/>
              <a:gd name="T30" fmla="*/ 240 w 265"/>
              <a:gd name="T31" fmla="*/ 63 h 215"/>
              <a:gd name="T32" fmla="*/ 240 w 265"/>
              <a:gd name="T33" fmla="*/ 190 h 215"/>
              <a:gd name="T34" fmla="*/ 240 w 265"/>
              <a:gd name="T35" fmla="*/ 31 h 215"/>
              <a:gd name="T36" fmla="*/ 132 w 265"/>
              <a:gd name="T37" fmla="*/ 121 h 215"/>
              <a:gd name="T38" fmla="*/ 25 w 265"/>
              <a:gd name="T39" fmla="*/ 31 h 215"/>
              <a:gd name="T40" fmla="*/ 25 w 265"/>
              <a:gd name="T41" fmla="*/ 24 h 215"/>
              <a:gd name="T42" fmla="*/ 240 w 265"/>
              <a:gd name="T43" fmla="*/ 24 h 215"/>
              <a:gd name="T44" fmla="*/ 240 w 265"/>
              <a:gd name="T45" fmla="*/ 31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" h="215">
                <a:moveTo>
                  <a:pt x="24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7"/>
                  <a:pt x="7" y="215"/>
                  <a:pt x="16" y="215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7" y="215"/>
                  <a:pt x="265" y="207"/>
                  <a:pt x="265" y="198"/>
                </a:cubicBezTo>
                <a:cubicBezTo>
                  <a:pt x="265" y="16"/>
                  <a:pt x="265" y="16"/>
                  <a:pt x="265" y="16"/>
                </a:cubicBezTo>
                <a:cubicBezTo>
                  <a:pt x="265" y="7"/>
                  <a:pt x="257" y="0"/>
                  <a:pt x="248" y="0"/>
                </a:cubicBezTo>
                <a:close/>
                <a:moveTo>
                  <a:pt x="240" y="190"/>
                </a:moveTo>
                <a:cubicBezTo>
                  <a:pt x="25" y="190"/>
                  <a:pt x="25" y="190"/>
                  <a:pt x="25" y="190"/>
                </a:cubicBezTo>
                <a:cubicBezTo>
                  <a:pt x="25" y="63"/>
                  <a:pt x="25" y="63"/>
                  <a:pt x="25" y="63"/>
                </a:cubicBezTo>
                <a:cubicBezTo>
                  <a:pt x="122" y="145"/>
                  <a:pt x="122" y="145"/>
                  <a:pt x="122" y="145"/>
                </a:cubicBezTo>
                <a:cubicBezTo>
                  <a:pt x="125" y="147"/>
                  <a:pt x="128" y="149"/>
                  <a:pt x="132" y="149"/>
                </a:cubicBezTo>
                <a:cubicBezTo>
                  <a:pt x="136" y="149"/>
                  <a:pt x="140" y="147"/>
                  <a:pt x="143" y="145"/>
                </a:cubicBezTo>
                <a:cubicBezTo>
                  <a:pt x="240" y="63"/>
                  <a:pt x="240" y="63"/>
                  <a:pt x="240" y="63"/>
                </a:cubicBezTo>
                <a:lnTo>
                  <a:pt x="240" y="190"/>
                </a:lnTo>
                <a:close/>
                <a:moveTo>
                  <a:pt x="240" y="31"/>
                </a:moveTo>
                <a:cubicBezTo>
                  <a:pt x="132" y="121"/>
                  <a:pt x="132" y="121"/>
                  <a:pt x="132" y="12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24"/>
                  <a:pt x="25" y="24"/>
                  <a:pt x="25" y="24"/>
                </a:cubicBezTo>
                <a:cubicBezTo>
                  <a:pt x="240" y="24"/>
                  <a:pt x="240" y="24"/>
                  <a:pt x="240" y="24"/>
                </a:cubicBezTo>
                <a:lnTo>
                  <a:pt x="240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8947713" y="4579862"/>
            <a:ext cx="865297" cy="865297"/>
            <a:chOff x="6861103" y="4593832"/>
            <a:chExt cx="865297" cy="865297"/>
          </a:xfrm>
        </p:grpSpPr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6861103" y="4593832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6952886" y="4684982"/>
              <a:ext cx="682363" cy="6823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4" name="Freeform 44"/>
          <p:cNvSpPr/>
          <p:nvPr/>
        </p:nvSpPr>
        <p:spPr bwMode="auto">
          <a:xfrm>
            <a:off x="9157233" y="4832425"/>
            <a:ext cx="389289" cy="392454"/>
          </a:xfrm>
          <a:custGeom>
            <a:avLst/>
            <a:gdLst>
              <a:gd name="T0" fmla="*/ 212 w 260"/>
              <a:gd name="T1" fmla="*/ 166 h 262"/>
              <a:gd name="T2" fmla="*/ 174 w 260"/>
              <a:gd name="T3" fmla="*/ 185 h 262"/>
              <a:gd name="T4" fmla="*/ 93 w 260"/>
              <a:gd name="T5" fmla="*/ 143 h 262"/>
              <a:gd name="T6" fmla="*/ 95 w 260"/>
              <a:gd name="T7" fmla="*/ 131 h 262"/>
              <a:gd name="T8" fmla="*/ 93 w 260"/>
              <a:gd name="T9" fmla="*/ 117 h 262"/>
              <a:gd name="T10" fmla="*/ 174 w 260"/>
              <a:gd name="T11" fmla="*/ 76 h 262"/>
              <a:gd name="T12" fmla="*/ 212 w 260"/>
              <a:gd name="T13" fmla="*/ 95 h 262"/>
              <a:gd name="T14" fmla="*/ 260 w 260"/>
              <a:gd name="T15" fmla="*/ 47 h 262"/>
              <a:gd name="T16" fmla="*/ 212 w 260"/>
              <a:gd name="T17" fmla="*/ 0 h 262"/>
              <a:gd name="T18" fmla="*/ 164 w 260"/>
              <a:gd name="T19" fmla="*/ 47 h 262"/>
              <a:gd name="T20" fmla="*/ 166 w 260"/>
              <a:gd name="T21" fmla="*/ 60 h 262"/>
              <a:gd name="T22" fmla="*/ 85 w 260"/>
              <a:gd name="T23" fmla="*/ 101 h 262"/>
              <a:gd name="T24" fmla="*/ 47 w 260"/>
              <a:gd name="T25" fmla="*/ 83 h 262"/>
              <a:gd name="T26" fmla="*/ 0 w 260"/>
              <a:gd name="T27" fmla="*/ 131 h 262"/>
              <a:gd name="T28" fmla="*/ 47 w 260"/>
              <a:gd name="T29" fmla="*/ 179 h 262"/>
              <a:gd name="T30" fmla="*/ 85 w 260"/>
              <a:gd name="T31" fmla="*/ 159 h 262"/>
              <a:gd name="T32" fmla="*/ 166 w 260"/>
              <a:gd name="T33" fmla="*/ 201 h 262"/>
              <a:gd name="T34" fmla="*/ 164 w 260"/>
              <a:gd name="T35" fmla="*/ 214 h 262"/>
              <a:gd name="T36" fmla="*/ 212 w 260"/>
              <a:gd name="T37" fmla="*/ 262 h 262"/>
              <a:gd name="T38" fmla="*/ 260 w 260"/>
              <a:gd name="T39" fmla="*/ 214 h 262"/>
              <a:gd name="T40" fmla="*/ 212 w 260"/>
              <a:gd name="T41" fmla="*/ 16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0" h="262">
                <a:moveTo>
                  <a:pt x="212" y="166"/>
                </a:moveTo>
                <a:cubicBezTo>
                  <a:pt x="197" y="166"/>
                  <a:pt x="183" y="174"/>
                  <a:pt x="174" y="185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39"/>
                  <a:pt x="95" y="135"/>
                  <a:pt x="95" y="131"/>
                </a:cubicBezTo>
                <a:cubicBezTo>
                  <a:pt x="95" y="126"/>
                  <a:pt x="94" y="122"/>
                  <a:pt x="93" y="117"/>
                </a:cubicBezTo>
                <a:cubicBezTo>
                  <a:pt x="174" y="76"/>
                  <a:pt x="174" y="76"/>
                  <a:pt x="174" y="76"/>
                </a:cubicBezTo>
                <a:cubicBezTo>
                  <a:pt x="182" y="88"/>
                  <a:pt x="196" y="95"/>
                  <a:pt x="212" y="95"/>
                </a:cubicBezTo>
                <a:cubicBezTo>
                  <a:pt x="238" y="95"/>
                  <a:pt x="260" y="74"/>
                  <a:pt x="260" y="47"/>
                </a:cubicBezTo>
                <a:cubicBezTo>
                  <a:pt x="260" y="21"/>
                  <a:pt x="238" y="0"/>
                  <a:pt x="212" y="0"/>
                </a:cubicBezTo>
                <a:cubicBezTo>
                  <a:pt x="185" y="0"/>
                  <a:pt x="164" y="21"/>
                  <a:pt x="164" y="47"/>
                </a:cubicBezTo>
                <a:cubicBezTo>
                  <a:pt x="164" y="52"/>
                  <a:pt x="165" y="56"/>
                  <a:pt x="166" y="60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76" y="90"/>
                  <a:pt x="63" y="83"/>
                  <a:pt x="47" y="83"/>
                </a:cubicBezTo>
                <a:cubicBezTo>
                  <a:pt x="21" y="83"/>
                  <a:pt x="0" y="104"/>
                  <a:pt x="0" y="131"/>
                </a:cubicBezTo>
                <a:cubicBezTo>
                  <a:pt x="0" y="157"/>
                  <a:pt x="21" y="179"/>
                  <a:pt x="47" y="179"/>
                </a:cubicBezTo>
                <a:cubicBezTo>
                  <a:pt x="63" y="179"/>
                  <a:pt x="77" y="171"/>
                  <a:pt x="85" y="159"/>
                </a:cubicBezTo>
                <a:cubicBezTo>
                  <a:pt x="166" y="201"/>
                  <a:pt x="166" y="201"/>
                  <a:pt x="166" y="201"/>
                </a:cubicBezTo>
                <a:cubicBezTo>
                  <a:pt x="165" y="205"/>
                  <a:pt x="164" y="209"/>
                  <a:pt x="164" y="214"/>
                </a:cubicBezTo>
                <a:cubicBezTo>
                  <a:pt x="164" y="241"/>
                  <a:pt x="185" y="262"/>
                  <a:pt x="212" y="262"/>
                </a:cubicBezTo>
                <a:cubicBezTo>
                  <a:pt x="238" y="262"/>
                  <a:pt x="260" y="241"/>
                  <a:pt x="260" y="214"/>
                </a:cubicBezTo>
                <a:cubicBezTo>
                  <a:pt x="260" y="188"/>
                  <a:pt x="238" y="166"/>
                  <a:pt x="212" y="1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9393971" y="3430352"/>
            <a:ext cx="865297" cy="865297"/>
            <a:chOff x="7307361" y="3444322"/>
            <a:chExt cx="865297" cy="865297"/>
          </a:xfrm>
        </p:grpSpPr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7307361" y="3444322"/>
              <a:ext cx="865297" cy="86529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7398511" y="3535473"/>
              <a:ext cx="682996" cy="682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671220" y="3699373"/>
            <a:ext cx="351309" cy="351942"/>
            <a:chOff x="7584610" y="3713343"/>
            <a:chExt cx="351309" cy="351942"/>
          </a:xfrm>
        </p:grpSpPr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7584610" y="3713343"/>
              <a:ext cx="351309" cy="351942"/>
            </a:xfrm>
            <a:custGeom>
              <a:avLst/>
              <a:gdLst>
                <a:gd name="T0" fmla="*/ 209 w 235"/>
                <a:gd name="T1" fmla="*/ 0 h 235"/>
                <a:gd name="T2" fmla="*/ 26 w 235"/>
                <a:gd name="T3" fmla="*/ 0 h 235"/>
                <a:gd name="T4" fmla="*/ 0 w 235"/>
                <a:gd name="T5" fmla="*/ 25 h 235"/>
                <a:gd name="T6" fmla="*/ 0 w 235"/>
                <a:gd name="T7" fmla="*/ 209 h 235"/>
                <a:gd name="T8" fmla="*/ 26 w 235"/>
                <a:gd name="T9" fmla="*/ 235 h 235"/>
                <a:gd name="T10" fmla="*/ 209 w 235"/>
                <a:gd name="T11" fmla="*/ 235 h 235"/>
                <a:gd name="T12" fmla="*/ 235 w 235"/>
                <a:gd name="T13" fmla="*/ 209 h 235"/>
                <a:gd name="T14" fmla="*/ 235 w 235"/>
                <a:gd name="T15" fmla="*/ 25 h 235"/>
                <a:gd name="T16" fmla="*/ 209 w 235"/>
                <a:gd name="T17" fmla="*/ 0 h 235"/>
                <a:gd name="T18" fmla="*/ 216 w 235"/>
                <a:gd name="T19" fmla="*/ 213 h 235"/>
                <a:gd name="T20" fmla="*/ 19 w 235"/>
                <a:gd name="T21" fmla="*/ 213 h 235"/>
                <a:gd name="T22" fmla="*/ 19 w 235"/>
                <a:gd name="T23" fmla="*/ 53 h 235"/>
                <a:gd name="T24" fmla="*/ 216 w 235"/>
                <a:gd name="T25" fmla="*/ 53 h 235"/>
                <a:gd name="T26" fmla="*/ 216 w 235"/>
                <a:gd name="T27" fmla="*/ 213 h 235"/>
                <a:gd name="T28" fmla="*/ 216 w 235"/>
                <a:gd name="T29" fmla="*/ 213 h 235"/>
                <a:gd name="T30" fmla="*/ 216 w 235"/>
                <a:gd name="T31" fmla="*/ 21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235">
                  <a:moveTo>
                    <a:pt x="20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3"/>
                    <a:pt x="12" y="235"/>
                    <a:pt x="26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24" y="235"/>
                    <a:pt x="235" y="223"/>
                    <a:pt x="235" y="20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5" y="11"/>
                    <a:pt x="224" y="0"/>
                    <a:pt x="209" y="0"/>
                  </a:cubicBezTo>
                  <a:close/>
                  <a:moveTo>
                    <a:pt x="216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6" y="53"/>
                    <a:pt x="216" y="53"/>
                    <a:pt x="216" y="53"/>
                  </a:cubicBezTo>
                  <a:lnTo>
                    <a:pt x="216" y="213"/>
                  </a:lnTo>
                  <a:close/>
                  <a:moveTo>
                    <a:pt x="216" y="213"/>
                  </a:moveTo>
                  <a:cubicBezTo>
                    <a:pt x="216" y="213"/>
                    <a:pt x="216" y="213"/>
                    <a:pt x="216" y="2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7652973" y="3815254"/>
              <a:ext cx="56969" cy="58235"/>
            </a:xfrm>
            <a:custGeom>
              <a:avLst/>
              <a:gdLst>
                <a:gd name="T0" fmla="*/ 38 w 38"/>
                <a:gd name="T1" fmla="*/ 19 h 39"/>
                <a:gd name="T2" fmla="*/ 19 w 38"/>
                <a:gd name="T3" fmla="*/ 39 h 39"/>
                <a:gd name="T4" fmla="*/ 0 w 38"/>
                <a:gd name="T5" fmla="*/ 19 h 39"/>
                <a:gd name="T6" fmla="*/ 19 w 38"/>
                <a:gd name="T7" fmla="*/ 0 h 39"/>
                <a:gd name="T8" fmla="*/ 38 w 38"/>
                <a:gd name="T9" fmla="*/ 19 h 39"/>
                <a:gd name="T10" fmla="*/ 38 w 38"/>
                <a:gd name="T11" fmla="*/ 19 h 39"/>
                <a:gd name="T12" fmla="*/ 38 w 38"/>
                <a:gd name="T1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cubicBezTo>
                    <a:pt x="38" y="30"/>
                    <a:pt x="2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lose/>
                  <a:moveTo>
                    <a:pt x="38" y="19"/>
                  </a:moveTo>
                  <a:cubicBezTo>
                    <a:pt x="38" y="19"/>
                    <a:pt x="38" y="19"/>
                    <a:pt x="38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7733996" y="3831712"/>
              <a:ext cx="125965" cy="2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7652973" y="3885516"/>
              <a:ext cx="56969" cy="56969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19 h 38"/>
                <a:gd name="T6" fmla="*/ 19 w 38"/>
                <a:gd name="T7" fmla="*/ 0 h 38"/>
                <a:gd name="T8" fmla="*/ 38 w 38"/>
                <a:gd name="T9" fmla="*/ 19 h 38"/>
                <a:gd name="T10" fmla="*/ 38 w 38"/>
                <a:gd name="T11" fmla="*/ 19 h 38"/>
                <a:gd name="T12" fmla="*/ 38 w 38"/>
                <a:gd name="T1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30"/>
                    <a:pt x="2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lose/>
                  <a:moveTo>
                    <a:pt x="38" y="19"/>
                  </a:moveTo>
                  <a:cubicBezTo>
                    <a:pt x="38" y="19"/>
                    <a:pt x="38" y="19"/>
                    <a:pt x="38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7733996" y="3901974"/>
              <a:ext cx="125965" cy="2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7652973" y="3955778"/>
              <a:ext cx="56969" cy="56969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19 h 38"/>
                <a:gd name="T6" fmla="*/ 19 w 38"/>
                <a:gd name="T7" fmla="*/ 0 h 38"/>
                <a:gd name="T8" fmla="*/ 38 w 38"/>
                <a:gd name="T9" fmla="*/ 19 h 38"/>
                <a:gd name="T10" fmla="*/ 38 w 38"/>
                <a:gd name="T11" fmla="*/ 19 h 38"/>
                <a:gd name="T12" fmla="*/ 38 w 38"/>
                <a:gd name="T1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29" y="38"/>
                    <a:pt x="19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lose/>
                  <a:moveTo>
                    <a:pt x="38" y="19"/>
                  </a:moveTo>
                  <a:cubicBezTo>
                    <a:pt x="38" y="19"/>
                    <a:pt x="38" y="19"/>
                    <a:pt x="38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7733996" y="3972236"/>
              <a:ext cx="125965" cy="24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861263" y="1469646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顾云龙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61263" y="1726959"/>
            <a:ext cx="2239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err="1" smtClean="0">
                <a:solidFill>
                  <a:schemeClr val="tx2"/>
                </a:solidFill>
                <a:cs typeface="Lato Light"/>
              </a:rPr>
              <a:t>microduino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迎宾汇报的制作，盲人水杯蓝牙模块的调试。</a:t>
            </a:r>
            <a:endParaRPr lang="zh-CN" altLang="en-US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48447" y="2501250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张子旭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48447" y="2758563"/>
            <a:ext cx="2239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盲人水杯舵机，温度传感器，微动开关的调试。</a:t>
            </a:r>
            <a:endParaRPr lang="zh-CN" altLang="en-US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9812" y="3356520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管润东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69812" y="3613833"/>
            <a:ext cx="2239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chemeClr val="tx2"/>
                </a:solidFill>
                <a:cs typeface="Lato Light"/>
              </a:rPr>
              <a:t>fusion360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模型设计，激光切割设计</a:t>
            </a:r>
            <a:endParaRPr lang="zh-CN" altLang="en-US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48447" y="4409042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郭新宇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648447" y="4666355"/>
            <a:ext cx="22396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chemeClr val="tx2"/>
                </a:solidFill>
                <a:cs typeface="Lato Light"/>
              </a:rPr>
              <a:t>fusion360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部分模型设计，</a:t>
            </a:r>
            <a:r>
              <a:rPr lang="en-US" altLang="zh-CN" sz="1050" b="1" dirty="0" err="1" smtClean="0">
                <a:solidFill>
                  <a:schemeClr val="tx2"/>
                </a:solidFill>
                <a:cs typeface="Lato Light"/>
              </a:rPr>
              <a:t>microduino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气象站的制作，视频制作</a:t>
            </a:r>
            <a:endParaRPr lang="zh-CN" altLang="en-US" sz="105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81450" y="1581814"/>
            <a:ext cx="228600" cy="228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260085" y="2655599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81450" y="3532534"/>
            <a:ext cx="228600" cy="228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260085" y="4606319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78"/>
          <p:cNvSpPr/>
          <p:nvPr/>
        </p:nvSpPr>
        <p:spPr>
          <a:xfrm flipH="1">
            <a:off x="1481455" y="548325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4" name="TextBox 62"/>
          <p:cNvSpPr txBox="1"/>
          <p:nvPr/>
        </p:nvSpPr>
        <p:spPr>
          <a:xfrm>
            <a:off x="1869812" y="5389482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娄玉颖</a:t>
            </a:r>
          </a:p>
        </p:txBody>
      </p:sp>
      <p:sp>
        <p:nvSpPr>
          <p:cNvPr id="35" name="TextBox 63"/>
          <p:cNvSpPr txBox="1"/>
          <p:nvPr/>
        </p:nvSpPr>
        <p:spPr>
          <a:xfrm>
            <a:off x="1869812" y="5646795"/>
            <a:ext cx="2239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2"/>
                </a:solidFill>
                <a:cs typeface="Lato Light"/>
              </a:rPr>
              <a:t>资料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整理，参与</a:t>
            </a:r>
            <a:r>
              <a:rPr lang="en-US" altLang="zh-CN" sz="1050" b="1" dirty="0" smtClean="0">
                <a:solidFill>
                  <a:schemeClr val="tx2"/>
                </a:solidFill>
                <a:cs typeface="Lato Light"/>
              </a:rPr>
              <a:t>fusion360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模型部分设计，</a:t>
            </a:r>
            <a:r>
              <a:rPr lang="en-US" altLang="zh-CN" sz="1050" b="1" dirty="0" err="1" smtClean="0">
                <a:solidFill>
                  <a:schemeClr val="tx2"/>
                </a:solidFill>
                <a:cs typeface="Lato Light"/>
              </a:rPr>
              <a:t>Git</a:t>
            </a:r>
            <a:r>
              <a:rPr lang="en-US" altLang="zh-CN" sz="1050" b="1" dirty="0" err="1">
                <a:solidFill>
                  <a:schemeClr val="tx2"/>
                </a:solidFill>
                <a:cs typeface="Lato Light"/>
              </a:rPr>
              <a:t>hub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维护，</a:t>
            </a:r>
            <a:r>
              <a:rPr lang="en-US" altLang="zh-CN" sz="1050" b="1" dirty="0" smtClean="0">
                <a:solidFill>
                  <a:schemeClr val="tx2"/>
                </a:solidFill>
                <a:cs typeface="Lato Light"/>
              </a:rPr>
              <a:t>PPT</a:t>
            </a:r>
            <a:r>
              <a:rPr lang="zh-CN" altLang="en-US" sz="1050" b="1" dirty="0" smtClean="0">
                <a:solidFill>
                  <a:schemeClr val="tx2"/>
                </a:solidFill>
                <a:cs typeface="Lato Light"/>
              </a:rPr>
              <a:t>制作</a:t>
            </a:r>
            <a:endParaRPr lang="zh-CN" altLang="en-US" sz="1050" b="1" dirty="0">
              <a:solidFill>
                <a:schemeClr val="tx2"/>
              </a:solidFill>
              <a:cs typeface="Lato Light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6" grpId="0" bldLvl="0" animBg="1"/>
      <p:bldP spid="19" grpId="0" bldLvl="0" animBg="1"/>
      <p:bldP spid="81" grpId="0" bldLvl="0" animBg="1"/>
      <p:bldP spid="38" grpId="0" bldLvl="0" animBg="1"/>
      <p:bldP spid="41" grpId="0" bldLvl="0" animBg="1"/>
      <p:bldP spid="44" grpId="0" bldLvl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bldLvl="0" animBg="1"/>
      <p:bldP spid="66" grpId="0" bldLvl="0" animBg="1"/>
      <p:bldP spid="67" grpId="0" bldLvl="0" animBg="1"/>
      <p:bldP spid="68" grpId="0" bldLvl="0" animBg="1"/>
      <p:bldP spid="3" grpId="0" bldLvl="0" animBg="1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60039" y="1992022"/>
            <a:ext cx="1930037" cy="1930037"/>
            <a:chOff x="5160039" y="1992022"/>
            <a:chExt cx="1930037" cy="1930037"/>
          </a:xfrm>
        </p:grpSpPr>
        <p:sp>
          <p:nvSpPr>
            <p:cNvPr id="16" name="Freeform 15"/>
            <p:cNvSpPr/>
            <p:nvPr/>
          </p:nvSpPr>
          <p:spPr>
            <a:xfrm>
              <a:off x="5160039" y="1992022"/>
              <a:ext cx="1930037" cy="1930037"/>
            </a:xfrm>
            <a:custGeom>
              <a:avLst/>
              <a:gdLst>
                <a:gd name="connsiteX0" fmla="*/ 0 w 1930037"/>
                <a:gd name="connsiteY0" fmla="*/ 0 h 1930037"/>
                <a:gd name="connsiteX1" fmla="*/ 1930037 w 1930037"/>
                <a:gd name="connsiteY1" fmla="*/ 0 h 1930037"/>
                <a:gd name="connsiteX2" fmla="*/ 1930037 w 1930037"/>
                <a:gd name="connsiteY2" fmla="*/ 1930037 h 1930037"/>
                <a:gd name="connsiteX3" fmla="*/ 0 w 1930037"/>
                <a:gd name="connsiteY3" fmla="*/ 1930037 h 1930037"/>
                <a:gd name="connsiteX4" fmla="*/ 0 w 1930037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7" h="1930037">
                  <a:moveTo>
                    <a:pt x="0" y="0"/>
                  </a:moveTo>
                  <a:lnTo>
                    <a:pt x="1930037" y="0"/>
                  </a:lnTo>
                  <a:lnTo>
                    <a:pt x="1930037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249422" y="2358951"/>
              <a:ext cx="1751271" cy="798929"/>
              <a:chOff x="4506105" y="2993144"/>
              <a:chExt cx="1751271" cy="798929"/>
            </a:xfrm>
          </p:grpSpPr>
          <p:sp>
            <p:nvSpPr>
              <p:cNvPr id="25" name="Rectangle 24"/>
              <p:cNvSpPr/>
              <p:nvPr/>
            </p:nvSpPr>
            <p:spPr>
              <a:xfrm flipH="1">
                <a:off x="4506105" y="3331698"/>
                <a:ext cx="175127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1200" dirty="0">
                    <a:solidFill>
                      <a:schemeClr val="bg1"/>
                    </a:solidFill>
                    <a:cs typeface="Lato Light"/>
                  </a:rPr>
                  <a:t>预留舵机凹槽，以及线路槽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flipH="1">
                <a:off x="4883905" y="2993144"/>
                <a:ext cx="9956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+mj-lt"/>
                  </a:rPr>
                  <a:t>内胆部分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111553" y="1992022"/>
            <a:ext cx="1930038" cy="1930037"/>
            <a:chOff x="9111553" y="1992022"/>
            <a:chExt cx="1930038" cy="1930037"/>
          </a:xfrm>
        </p:grpSpPr>
        <p:sp>
          <p:nvSpPr>
            <p:cNvPr id="22" name="Freeform 21"/>
            <p:cNvSpPr/>
            <p:nvPr/>
          </p:nvSpPr>
          <p:spPr>
            <a:xfrm>
              <a:off x="9111553" y="1992022"/>
              <a:ext cx="1930038" cy="1930037"/>
            </a:xfrm>
            <a:custGeom>
              <a:avLst/>
              <a:gdLst>
                <a:gd name="connsiteX0" fmla="*/ 0 w 1930038"/>
                <a:gd name="connsiteY0" fmla="*/ 0 h 1930037"/>
                <a:gd name="connsiteX1" fmla="*/ 1930038 w 1930038"/>
                <a:gd name="connsiteY1" fmla="*/ 0 h 1930037"/>
                <a:gd name="connsiteX2" fmla="*/ 1930038 w 1930038"/>
                <a:gd name="connsiteY2" fmla="*/ 1930037 h 1930037"/>
                <a:gd name="connsiteX3" fmla="*/ 0 w 1930038"/>
                <a:gd name="connsiteY3" fmla="*/ 1930037 h 1930037"/>
                <a:gd name="connsiteX4" fmla="*/ 0 w 1930038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7">
                  <a:moveTo>
                    <a:pt x="0" y="0"/>
                  </a:moveTo>
                  <a:lnTo>
                    <a:pt x="1930038" y="0"/>
                  </a:lnTo>
                  <a:lnTo>
                    <a:pt x="1930038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200609" y="2358951"/>
              <a:ext cx="1751271" cy="827229"/>
              <a:chOff x="4506105" y="2993144"/>
              <a:chExt cx="1751271" cy="827229"/>
            </a:xfrm>
          </p:grpSpPr>
          <p:sp>
            <p:nvSpPr>
              <p:cNvPr id="28" name="Rectangle 27"/>
              <p:cNvSpPr/>
              <p:nvPr/>
            </p:nvSpPr>
            <p:spPr>
              <a:xfrm flipH="1">
                <a:off x="4506105" y="3359998"/>
                <a:ext cx="175127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1200" dirty="0">
                    <a:solidFill>
                      <a:schemeClr val="bg1"/>
                    </a:solidFill>
                  </a:rPr>
                  <a:t>螺纹设计可以和内胆接合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flipH="1">
                <a:off x="4883903" y="2993144"/>
                <a:ext cx="9956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+mj-lt"/>
                  </a:rPr>
                  <a:t>外壳部分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135795" y="3967779"/>
            <a:ext cx="1930038" cy="1930038"/>
            <a:chOff x="7135795" y="3967779"/>
            <a:chExt cx="1930038" cy="1930038"/>
          </a:xfrm>
        </p:grpSpPr>
        <p:sp>
          <p:nvSpPr>
            <p:cNvPr id="10" name="Freeform 9"/>
            <p:cNvSpPr/>
            <p:nvPr/>
          </p:nvSpPr>
          <p:spPr>
            <a:xfrm>
              <a:off x="7135795" y="3967779"/>
              <a:ext cx="1930038" cy="1930038"/>
            </a:xfrm>
            <a:custGeom>
              <a:avLst/>
              <a:gdLst>
                <a:gd name="connsiteX0" fmla="*/ 0 w 1930038"/>
                <a:gd name="connsiteY0" fmla="*/ 0 h 1930038"/>
                <a:gd name="connsiteX1" fmla="*/ 1930038 w 1930038"/>
                <a:gd name="connsiteY1" fmla="*/ 0 h 1930038"/>
                <a:gd name="connsiteX2" fmla="*/ 1930038 w 1930038"/>
                <a:gd name="connsiteY2" fmla="*/ 1930038 h 1930038"/>
                <a:gd name="connsiteX3" fmla="*/ 0 w 1930038"/>
                <a:gd name="connsiteY3" fmla="*/ 1930038 h 1930038"/>
                <a:gd name="connsiteX4" fmla="*/ 0 w 1930038"/>
                <a:gd name="connsiteY4" fmla="*/ 0 h 19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8">
                  <a:moveTo>
                    <a:pt x="0" y="0"/>
                  </a:moveTo>
                  <a:lnTo>
                    <a:pt x="1930038" y="0"/>
                  </a:lnTo>
                  <a:lnTo>
                    <a:pt x="1930038" y="1930038"/>
                  </a:lnTo>
                  <a:lnTo>
                    <a:pt x="0" y="193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224851" y="4334709"/>
              <a:ext cx="1751271" cy="637002"/>
              <a:chOff x="4506105" y="2993144"/>
              <a:chExt cx="1751271" cy="637002"/>
            </a:xfrm>
          </p:grpSpPr>
          <p:sp>
            <p:nvSpPr>
              <p:cNvPr id="31" name="Rectangle 30"/>
              <p:cNvSpPr/>
              <p:nvPr/>
            </p:nvSpPr>
            <p:spPr>
              <a:xfrm flipH="1">
                <a:off x="4506105" y="3354556"/>
                <a:ext cx="1751271" cy="275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cs typeface="Lato Light"/>
                  </a:rPr>
                  <a:t>用于放置</a:t>
                </a:r>
                <a:r>
                  <a:rPr lang="en-US" altLang="zh-CN" sz="1200" dirty="0">
                    <a:solidFill>
                      <a:schemeClr val="bg1"/>
                    </a:solidFill>
                    <a:cs typeface="Lato Light"/>
                  </a:rPr>
                  <a:t>mcookie</a:t>
                </a:r>
                <a:r>
                  <a:rPr lang="zh-CN" altLang="en-US" sz="1200" dirty="0">
                    <a:solidFill>
                      <a:schemeClr val="bg1"/>
                    </a:solidFill>
                    <a:cs typeface="Lato Light"/>
                  </a:rPr>
                  <a:t>模块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flipH="1">
                <a:off x="4883904" y="2993144"/>
                <a:ext cx="9956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+mj-lt"/>
                  </a:rPr>
                  <a:t>底座部分</a:t>
                </a: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4886990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模型展示</a:t>
            </a:r>
            <a:endParaRPr lang="en-US" altLang="zh-CN" sz="4400" b="1" dirty="0">
              <a:solidFill>
                <a:schemeClr val="tx2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/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/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/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r="12494"/>
          <a:stretch>
            <a:fillRect/>
          </a:stretch>
        </p:blipFill>
        <p:spPr>
          <a:xfrm>
            <a:off x="1208405" y="1991360"/>
            <a:ext cx="3906520" cy="3906520"/>
          </a:xfrm>
          <a:prstGeom prst="rect">
            <a:avLst/>
          </a:prstGeom>
        </p:spPr>
      </p:pic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r="12479"/>
          <a:stretch>
            <a:fillRect/>
          </a:stretch>
        </p:blipFill>
        <p:spPr>
          <a:xfrm>
            <a:off x="5160645" y="3967480"/>
            <a:ext cx="1929765" cy="1929765"/>
          </a:xfrm>
          <a:prstGeom prst="rect">
            <a:avLst/>
          </a:prstGeom>
        </p:spPr>
      </p:pic>
      <p:pic>
        <p:nvPicPr>
          <p:cNvPr id="4" name="图片占位符 7"/>
          <p:cNvPicPr>
            <a:picLocks noGrp="1"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r="12525"/>
          <a:stretch>
            <a:fillRect/>
          </a:stretch>
        </p:blipFill>
        <p:spPr>
          <a:xfrm>
            <a:off x="7135796" y="1991405"/>
            <a:ext cx="1929383" cy="1930038"/>
          </a:xfrm>
          <a:prstGeom prst="rect">
            <a:avLst/>
          </a:prstGeom>
        </p:spPr>
      </p:pic>
      <p:pic>
        <p:nvPicPr>
          <p:cNvPr id="5" name="图片占位符 6"/>
          <p:cNvPicPr>
            <a:picLocks noGrp="1"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r="12525"/>
          <a:stretch>
            <a:fillRect/>
          </a:stretch>
        </p:blipFill>
        <p:spPr>
          <a:xfrm>
            <a:off x="9112299" y="3967779"/>
            <a:ext cx="1929383" cy="193003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41053" y="488980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14286" y="264013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程序框图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2426" y="6369381"/>
            <a:ext cx="155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accent1"/>
              </a:solidFill>
              <a:latin typeface="Bebas" pitchFamily="2" charset="0"/>
            </a:endParaRPr>
          </a:p>
          <a:p>
            <a:endParaRPr lang="en-US" sz="1400" dirty="0">
              <a:solidFill>
                <a:schemeClr val="tx2"/>
              </a:solidFill>
              <a:latin typeface="Bebas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80340"/>
            <a:ext cx="4369435" cy="6732905"/>
          </a:xfrm>
          <a:prstGeom prst="rect">
            <a:avLst/>
          </a:prstGeom>
        </p:spPr>
      </p:pic>
      <p:grpSp>
        <p:nvGrpSpPr>
          <p:cNvPr id="325" name="Group 324"/>
          <p:cNvGrpSpPr/>
          <p:nvPr/>
        </p:nvGrpSpPr>
        <p:grpSpPr>
          <a:xfrm>
            <a:off x="7304405" y="2459990"/>
            <a:ext cx="4132580" cy="2518410"/>
            <a:chOff x="1291884" y="-219075"/>
            <a:chExt cx="9819029" cy="7292975"/>
          </a:xfrm>
        </p:grpSpPr>
        <p:grpSp>
          <p:nvGrpSpPr>
            <p:cNvPr id="33053" name="Group 33052"/>
            <p:cNvGrpSpPr/>
            <p:nvPr/>
          </p:nvGrpSpPr>
          <p:grpSpPr>
            <a:xfrm>
              <a:off x="7156451" y="-219075"/>
              <a:ext cx="2824162" cy="1570038"/>
              <a:chOff x="7156451" y="-219075"/>
              <a:chExt cx="2824162" cy="157003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2946" name="Freeform 226"/>
              <p:cNvSpPr/>
              <p:nvPr/>
            </p:nvSpPr>
            <p:spPr bwMode="auto">
              <a:xfrm>
                <a:off x="7156451" y="509588"/>
                <a:ext cx="1727200" cy="119063"/>
              </a:xfrm>
              <a:custGeom>
                <a:avLst/>
                <a:gdLst>
                  <a:gd name="T0" fmla="*/ 16 w 460"/>
                  <a:gd name="T1" fmla="*/ 32 h 32"/>
                  <a:gd name="T2" fmla="*/ 444 w 460"/>
                  <a:gd name="T3" fmla="*/ 32 h 32"/>
                  <a:gd name="T4" fmla="*/ 460 w 460"/>
                  <a:gd name="T5" fmla="*/ 16 h 32"/>
                  <a:gd name="T6" fmla="*/ 444 w 460"/>
                  <a:gd name="T7" fmla="*/ 0 h 32"/>
                  <a:gd name="T8" fmla="*/ 16 w 460"/>
                  <a:gd name="T9" fmla="*/ 0 h 32"/>
                  <a:gd name="T10" fmla="*/ 0 w 460"/>
                  <a:gd name="T11" fmla="*/ 16 h 32"/>
                  <a:gd name="T12" fmla="*/ 16 w 46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0" h="32">
                    <a:moveTo>
                      <a:pt x="16" y="32"/>
                    </a:moveTo>
                    <a:cubicBezTo>
                      <a:pt x="444" y="32"/>
                      <a:pt x="444" y="32"/>
                      <a:pt x="444" y="32"/>
                    </a:cubicBezTo>
                    <a:cubicBezTo>
                      <a:pt x="453" y="32"/>
                      <a:pt x="460" y="25"/>
                      <a:pt x="460" y="16"/>
                    </a:cubicBezTo>
                    <a:cubicBezTo>
                      <a:pt x="460" y="7"/>
                      <a:pt x="453" y="0"/>
                      <a:pt x="44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47" name="Freeform 227"/>
              <p:cNvSpPr/>
              <p:nvPr/>
            </p:nvSpPr>
            <p:spPr bwMode="auto">
              <a:xfrm>
                <a:off x="7156451" y="749300"/>
                <a:ext cx="1727200" cy="120650"/>
              </a:xfrm>
              <a:custGeom>
                <a:avLst/>
                <a:gdLst>
                  <a:gd name="T0" fmla="*/ 16 w 460"/>
                  <a:gd name="T1" fmla="*/ 32 h 32"/>
                  <a:gd name="T2" fmla="*/ 444 w 460"/>
                  <a:gd name="T3" fmla="*/ 32 h 32"/>
                  <a:gd name="T4" fmla="*/ 460 w 460"/>
                  <a:gd name="T5" fmla="*/ 16 h 32"/>
                  <a:gd name="T6" fmla="*/ 444 w 460"/>
                  <a:gd name="T7" fmla="*/ 0 h 32"/>
                  <a:gd name="T8" fmla="*/ 16 w 460"/>
                  <a:gd name="T9" fmla="*/ 0 h 32"/>
                  <a:gd name="T10" fmla="*/ 0 w 460"/>
                  <a:gd name="T11" fmla="*/ 16 h 32"/>
                  <a:gd name="T12" fmla="*/ 16 w 46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0" h="32">
                    <a:moveTo>
                      <a:pt x="16" y="32"/>
                    </a:moveTo>
                    <a:cubicBezTo>
                      <a:pt x="444" y="32"/>
                      <a:pt x="444" y="32"/>
                      <a:pt x="444" y="32"/>
                    </a:cubicBezTo>
                    <a:cubicBezTo>
                      <a:pt x="453" y="32"/>
                      <a:pt x="460" y="25"/>
                      <a:pt x="460" y="16"/>
                    </a:cubicBezTo>
                    <a:cubicBezTo>
                      <a:pt x="460" y="7"/>
                      <a:pt x="453" y="0"/>
                      <a:pt x="44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48" name="Freeform 228"/>
              <p:cNvSpPr/>
              <p:nvPr/>
            </p:nvSpPr>
            <p:spPr bwMode="auto">
              <a:xfrm>
                <a:off x="7156451" y="989013"/>
                <a:ext cx="2538413" cy="120650"/>
              </a:xfrm>
              <a:custGeom>
                <a:avLst/>
                <a:gdLst>
                  <a:gd name="T0" fmla="*/ 16 w 676"/>
                  <a:gd name="T1" fmla="*/ 32 h 32"/>
                  <a:gd name="T2" fmla="*/ 660 w 676"/>
                  <a:gd name="T3" fmla="*/ 32 h 32"/>
                  <a:gd name="T4" fmla="*/ 676 w 676"/>
                  <a:gd name="T5" fmla="*/ 16 h 32"/>
                  <a:gd name="T6" fmla="*/ 660 w 676"/>
                  <a:gd name="T7" fmla="*/ 0 h 32"/>
                  <a:gd name="T8" fmla="*/ 16 w 676"/>
                  <a:gd name="T9" fmla="*/ 0 h 32"/>
                  <a:gd name="T10" fmla="*/ 0 w 676"/>
                  <a:gd name="T11" fmla="*/ 16 h 32"/>
                  <a:gd name="T12" fmla="*/ 16 w 676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6" h="32">
                    <a:moveTo>
                      <a:pt x="16" y="32"/>
                    </a:moveTo>
                    <a:cubicBezTo>
                      <a:pt x="660" y="32"/>
                      <a:pt x="660" y="32"/>
                      <a:pt x="660" y="32"/>
                    </a:cubicBezTo>
                    <a:cubicBezTo>
                      <a:pt x="669" y="32"/>
                      <a:pt x="676" y="25"/>
                      <a:pt x="676" y="16"/>
                    </a:cubicBezTo>
                    <a:cubicBezTo>
                      <a:pt x="676" y="7"/>
                      <a:pt x="669" y="0"/>
                      <a:pt x="66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49" name="Freeform 229"/>
              <p:cNvSpPr/>
              <p:nvPr/>
            </p:nvSpPr>
            <p:spPr bwMode="auto">
              <a:xfrm>
                <a:off x="7156451" y="1230313"/>
                <a:ext cx="2238375" cy="120650"/>
              </a:xfrm>
              <a:custGeom>
                <a:avLst/>
                <a:gdLst>
                  <a:gd name="T0" fmla="*/ 16 w 596"/>
                  <a:gd name="T1" fmla="*/ 32 h 32"/>
                  <a:gd name="T2" fmla="*/ 580 w 596"/>
                  <a:gd name="T3" fmla="*/ 32 h 32"/>
                  <a:gd name="T4" fmla="*/ 596 w 596"/>
                  <a:gd name="T5" fmla="*/ 16 h 32"/>
                  <a:gd name="T6" fmla="*/ 580 w 596"/>
                  <a:gd name="T7" fmla="*/ 0 h 32"/>
                  <a:gd name="T8" fmla="*/ 16 w 596"/>
                  <a:gd name="T9" fmla="*/ 0 h 32"/>
                  <a:gd name="T10" fmla="*/ 0 w 596"/>
                  <a:gd name="T11" fmla="*/ 16 h 32"/>
                  <a:gd name="T12" fmla="*/ 16 w 596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6" h="32">
                    <a:moveTo>
                      <a:pt x="16" y="32"/>
                    </a:moveTo>
                    <a:cubicBezTo>
                      <a:pt x="580" y="32"/>
                      <a:pt x="580" y="32"/>
                      <a:pt x="580" y="32"/>
                    </a:cubicBezTo>
                    <a:cubicBezTo>
                      <a:pt x="589" y="32"/>
                      <a:pt x="596" y="25"/>
                      <a:pt x="596" y="16"/>
                    </a:cubicBezTo>
                    <a:cubicBezTo>
                      <a:pt x="596" y="7"/>
                      <a:pt x="589" y="0"/>
                      <a:pt x="58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47" name="Freeform 327"/>
              <p:cNvSpPr/>
              <p:nvPr/>
            </p:nvSpPr>
            <p:spPr bwMode="auto">
              <a:xfrm>
                <a:off x="9301163" y="-219075"/>
                <a:ext cx="679450" cy="646113"/>
              </a:xfrm>
              <a:custGeom>
                <a:avLst/>
                <a:gdLst>
                  <a:gd name="T0" fmla="*/ 181 w 181"/>
                  <a:gd name="T1" fmla="*/ 67 h 172"/>
                  <a:gd name="T2" fmla="*/ 178 w 181"/>
                  <a:gd name="T3" fmla="*/ 72 h 172"/>
                  <a:gd name="T4" fmla="*/ 139 w 181"/>
                  <a:gd name="T5" fmla="*/ 110 h 172"/>
                  <a:gd name="T6" fmla="*/ 148 w 181"/>
                  <a:gd name="T7" fmla="*/ 165 h 172"/>
                  <a:gd name="T8" fmla="*/ 148 w 181"/>
                  <a:gd name="T9" fmla="*/ 167 h 172"/>
                  <a:gd name="T10" fmla="*/ 147 w 181"/>
                  <a:gd name="T11" fmla="*/ 171 h 172"/>
                  <a:gd name="T12" fmla="*/ 144 w 181"/>
                  <a:gd name="T13" fmla="*/ 172 h 172"/>
                  <a:gd name="T14" fmla="*/ 139 w 181"/>
                  <a:gd name="T15" fmla="*/ 171 h 172"/>
                  <a:gd name="T16" fmla="*/ 90 w 181"/>
                  <a:gd name="T17" fmla="*/ 145 h 172"/>
                  <a:gd name="T18" fmla="*/ 41 w 181"/>
                  <a:gd name="T19" fmla="*/ 171 h 172"/>
                  <a:gd name="T20" fmla="*/ 37 w 181"/>
                  <a:gd name="T21" fmla="*/ 172 h 172"/>
                  <a:gd name="T22" fmla="*/ 34 w 181"/>
                  <a:gd name="T23" fmla="*/ 171 h 172"/>
                  <a:gd name="T24" fmla="*/ 33 w 181"/>
                  <a:gd name="T25" fmla="*/ 167 h 172"/>
                  <a:gd name="T26" fmla="*/ 33 w 181"/>
                  <a:gd name="T27" fmla="*/ 165 h 172"/>
                  <a:gd name="T28" fmla="*/ 42 w 181"/>
                  <a:gd name="T29" fmla="*/ 110 h 172"/>
                  <a:gd name="T30" fmla="*/ 2 w 181"/>
                  <a:gd name="T31" fmla="*/ 72 h 172"/>
                  <a:gd name="T32" fmla="*/ 0 w 181"/>
                  <a:gd name="T33" fmla="*/ 67 h 172"/>
                  <a:gd name="T34" fmla="*/ 6 w 181"/>
                  <a:gd name="T35" fmla="*/ 62 h 172"/>
                  <a:gd name="T36" fmla="*/ 61 w 181"/>
                  <a:gd name="T37" fmla="*/ 54 h 172"/>
                  <a:gd name="T38" fmla="*/ 85 w 181"/>
                  <a:gd name="T39" fmla="*/ 4 h 172"/>
                  <a:gd name="T40" fmla="*/ 90 w 181"/>
                  <a:gd name="T41" fmla="*/ 0 h 172"/>
                  <a:gd name="T42" fmla="*/ 96 w 181"/>
                  <a:gd name="T43" fmla="*/ 4 h 172"/>
                  <a:gd name="T44" fmla="*/ 120 w 181"/>
                  <a:gd name="T45" fmla="*/ 54 h 172"/>
                  <a:gd name="T46" fmla="*/ 175 w 181"/>
                  <a:gd name="T47" fmla="*/ 62 h 172"/>
                  <a:gd name="T48" fmla="*/ 181 w 181"/>
                  <a:gd name="T49" fmla="*/ 6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72">
                    <a:moveTo>
                      <a:pt x="181" y="67"/>
                    </a:moveTo>
                    <a:cubicBezTo>
                      <a:pt x="181" y="68"/>
                      <a:pt x="180" y="70"/>
                      <a:pt x="178" y="72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48" y="165"/>
                      <a:pt x="148" y="165"/>
                      <a:pt x="148" y="165"/>
                    </a:cubicBezTo>
                    <a:cubicBezTo>
                      <a:pt x="148" y="165"/>
                      <a:pt x="148" y="166"/>
                      <a:pt x="148" y="167"/>
                    </a:cubicBezTo>
                    <a:cubicBezTo>
                      <a:pt x="148" y="168"/>
                      <a:pt x="148" y="170"/>
                      <a:pt x="147" y="171"/>
                    </a:cubicBezTo>
                    <a:cubicBezTo>
                      <a:pt x="146" y="172"/>
                      <a:pt x="145" y="172"/>
                      <a:pt x="144" y="172"/>
                    </a:cubicBezTo>
                    <a:cubicBezTo>
                      <a:pt x="142" y="172"/>
                      <a:pt x="141" y="172"/>
                      <a:pt x="139" y="171"/>
                    </a:cubicBezTo>
                    <a:cubicBezTo>
                      <a:pt x="90" y="145"/>
                      <a:pt x="90" y="145"/>
                      <a:pt x="90" y="145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0" y="172"/>
                      <a:pt x="38" y="172"/>
                      <a:pt x="37" y="172"/>
                    </a:cubicBezTo>
                    <a:cubicBezTo>
                      <a:pt x="36" y="172"/>
                      <a:pt x="34" y="172"/>
                      <a:pt x="34" y="171"/>
                    </a:cubicBezTo>
                    <a:cubicBezTo>
                      <a:pt x="33" y="170"/>
                      <a:pt x="33" y="168"/>
                      <a:pt x="33" y="167"/>
                    </a:cubicBezTo>
                    <a:cubicBezTo>
                      <a:pt x="33" y="167"/>
                      <a:pt x="33" y="166"/>
                      <a:pt x="33" y="165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1" y="70"/>
                      <a:pt x="0" y="68"/>
                      <a:pt x="0" y="67"/>
                    </a:cubicBezTo>
                    <a:cubicBezTo>
                      <a:pt x="0" y="64"/>
                      <a:pt x="2" y="62"/>
                      <a:pt x="6" y="6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1"/>
                      <a:pt x="88" y="0"/>
                      <a:pt x="90" y="0"/>
                    </a:cubicBezTo>
                    <a:cubicBezTo>
                      <a:pt x="93" y="0"/>
                      <a:pt x="94" y="1"/>
                      <a:pt x="96" y="4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9" y="62"/>
                      <a:pt x="181" y="64"/>
                      <a:pt x="18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2975" name="Oval 255"/>
            <p:cNvSpPr>
              <a:spLocks noChangeArrowheads="1"/>
            </p:cNvSpPr>
            <p:nvPr/>
          </p:nvSpPr>
          <p:spPr bwMode="auto">
            <a:xfrm>
              <a:off x="4419601" y="5856288"/>
              <a:ext cx="3468688" cy="549275"/>
            </a:xfrm>
            <a:prstGeom prst="ellipse">
              <a:avLst/>
            </a:prstGeom>
            <a:solidFill>
              <a:schemeClr val="tx2">
                <a:alpha val="1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225"/>
            <p:cNvSpPr/>
            <p:nvPr/>
          </p:nvSpPr>
          <p:spPr bwMode="auto">
            <a:xfrm>
              <a:off x="4603751" y="869950"/>
              <a:ext cx="3017838" cy="5287963"/>
            </a:xfrm>
            <a:custGeom>
              <a:avLst/>
              <a:gdLst>
                <a:gd name="T0" fmla="*/ 804 w 804"/>
                <a:gd name="T1" fmla="*/ 1328 h 1408"/>
                <a:gd name="T2" fmla="*/ 724 w 804"/>
                <a:gd name="T3" fmla="*/ 1408 h 1408"/>
                <a:gd name="T4" fmla="*/ 80 w 804"/>
                <a:gd name="T5" fmla="*/ 1408 h 1408"/>
                <a:gd name="T6" fmla="*/ 0 w 804"/>
                <a:gd name="T7" fmla="*/ 1328 h 1408"/>
                <a:gd name="T8" fmla="*/ 0 w 804"/>
                <a:gd name="T9" fmla="*/ 80 h 1408"/>
                <a:gd name="T10" fmla="*/ 80 w 804"/>
                <a:gd name="T11" fmla="*/ 0 h 1408"/>
                <a:gd name="T12" fmla="*/ 724 w 804"/>
                <a:gd name="T13" fmla="*/ 0 h 1408"/>
                <a:gd name="T14" fmla="*/ 804 w 804"/>
                <a:gd name="T15" fmla="*/ 80 h 1408"/>
                <a:gd name="T16" fmla="*/ 804 w 804"/>
                <a:gd name="T17" fmla="*/ 1328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4" h="1408">
                  <a:moveTo>
                    <a:pt x="804" y="1328"/>
                  </a:moveTo>
                  <a:cubicBezTo>
                    <a:pt x="804" y="1372"/>
                    <a:pt x="768" y="1408"/>
                    <a:pt x="724" y="1408"/>
                  </a:cubicBezTo>
                  <a:cubicBezTo>
                    <a:pt x="80" y="1408"/>
                    <a:pt x="80" y="1408"/>
                    <a:pt x="80" y="1408"/>
                  </a:cubicBezTo>
                  <a:cubicBezTo>
                    <a:pt x="36" y="1408"/>
                    <a:pt x="0" y="1372"/>
                    <a:pt x="0" y="132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724" y="0"/>
                    <a:pt x="724" y="0"/>
                    <a:pt x="724" y="0"/>
                  </a:cubicBezTo>
                  <a:cubicBezTo>
                    <a:pt x="768" y="0"/>
                    <a:pt x="804" y="36"/>
                    <a:pt x="804" y="80"/>
                  </a:cubicBezTo>
                  <a:cubicBezTo>
                    <a:pt x="804" y="1328"/>
                    <a:pt x="804" y="1328"/>
                    <a:pt x="804" y="132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Freeform 348"/>
            <p:cNvSpPr/>
            <p:nvPr/>
          </p:nvSpPr>
          <p:spPr bwMode="auto">
            <a:xfrm>
              <a:off x="4603751" y="1425575"/>
              <a:ext cx="3017838" cy="4025900"/>
            </a:xfrm>
            <a:custGeom>
              <a:avLst/>
              <a:gdLst>
                <a:gd name="connsiteX0" fmla="*/ 219 w 3017838"/>
                <a:gd name="connsiteY0" fmla="*/ 0 h 4025900"/>
                <a:gd name="connsiteX1" fmla="*/ 2882681 w 3017838"/>
                <a:gd name="connsiteY1" fmla="*/ 0 h 4025900"/>
                <a:gd name="connsiteX2" fmla="*/ 2999265 w 3017838"/>
                <a:gd name="connsiteY2" fmla="*/ 23707 h 4025900"/>
                <a:gd name="connsiteX3" fmla="*/ 3017838 w 3017838"/>
                <a:gd name="connsiteY3" fmla="*/ 33828 h 4025900"/>
                <a:gd name="connsiteX4" fmla="*/ 3017838 w 3017838"/>
                <a:gd name="connsiteY4" fmla="*/ 170651 h 4025900"/>
                <a:gd name="connsiteX5" fmla="*/ 3017838 w 3017838"/>
                <a:gd name="connsiteY5" fmla="*/ 3949134 h 4025900"/>
                <a:gd name="connsiteX6" fmla="*/ 3017838 w 3017838"/>
                <a:gd name="connsiteY6" fmla="*/ 3992073 h 4025900"/>
                <a:gd name="connsiteX7" fmla="*/ 2999265 w 3017838"/>
                <a:gd name="connsiteY7" fmla="*/ 4002194 h 4025900"/>
                <a:gd name="connsiteX8" fmla="*/ 2882681 w 3017838"/>
                <a:gd name="connsiteY8" fmla="*/ 4025900 h 4025900"/>
                <a:gd name="connsiteX9" fmla="*/ 219 w 3017838"/>
                <a:gd name="connsiteY9" fmla="*/ 4025900 h 4025900"/>
                <a:gd name="connsiteX10" fmla="*/ 0 w 3017838"/>
                <a:gd name="connsiteY10" fmla="*/ 4025878 h 4025900"/>
                <a:gd name="connsiteX11" fmla="*/ 0 w 3017838"/>
                <a:gd name="connsiteY11" fmla="*/ 4006063 h 4025900"/>
                <a:gd name="connsiteX12" fmla="*/ 0 w 3017838"/>
                <a:gd name="connsiteY12" fmla="*/ 59081 h 4025900"/>
                <a:gd name="connsiteX13" fmla="*/ 0 w 3017838"/>
                <a:gd name="connsiteY13" fmla="*/ 22 h 40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7838" h="4025900">
                  <a:moveTo>
                    <a:pt x="219" y="0"/>
                  </a:moveTo>
                  <a:cubicBezTo>
                    <a:pt x="2882681" y="0"/>
                    <a:pt x="2882681" y="0"/>
                    <a:pt x="2882681" y="0"/>
                  </a:cubicBezTo>
                  <a:cubicBezTo>
                    <a:pt x="2923966" y="0"/>
                    <a:pt x="2963375" y="8450"/>
                    <a:pt x="2999265" y="23707"/>
                  </a:cubicBezTo>
                  <a:lnTo>
                    <a:pt x="3017838" y="33828"/>
                  </a:lnTo>
                  <a:lnTo>
                    <a:pt x="3017838" y="170651"/>
                  </a:lnTo>
                  <a:cubicBezTo>
                    <a:pt x="3017838" y="2369998"/>
                    <a:pt x="3017838" y="3434198"/>
                    <a:pt x="3017838" y="3949134"/>
                  </a:cubicBezTo>
                  <a:lnTo>
                    <a:pt x="3017838" y="3992073"/>
                  </a:lnTo>
                  <a:lnTo>
                    <a:pt x="2999265" y="4002194"/>
                  </a:lnTo>
                  <a:cubicBezTo>
                    <a:pt x="2963375" y="4017450"/>
                    <a:pt x="2923966" y="4025900"/>
                    <a:pt x="2882681" y="4025900"/>
                  </a:cubicBezTo>
                  <a:cubicBezTo>
                    <a:pt x="219" y="4025900"/>
                    <a:pt x="219" y="4025900"/>
                    <a:pt x="219" y="4025900"/>
                  </a:cubicBezTo>
                  <a:lnTo>
                    <a:pt x="0" y="4025878"/>
                  </a:lnTo>
                  <a:lnTo>
                    <a:pt x="0" y="4006063"/>
                  </a:lnTo>
                  <a:cubicBezTo>
                    <a:pt x="0" y="1531797"/>
                    <a:pt x="0" y="494202"/>
                    <a:pt x="0" y="59081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7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 noChangeArrowheads="1"/>
            </p:cNvSpPr>
            <p:nvPr/>
          </p:nvSpPr>
          <p:spPr bwMode="auto">
            <a:xfrm>
              <a:off x="4603751" y="1274763"/>
              <a:ext cx="3017838" cy="661988"/>
            </a:xfrm>
            <a:custGeom>
              <a:avLst/>
              <a:gdLst>
                <a:gd name="connsiteX0" fmla="*/ 0 w 3017838"/>
                <a:gd name="connsiteY0" fmla="*/ 0 h 661988"/>
                <a:gd name="connsiteX1" fmla="*/ 3017838 w 3017838"/>
                <a:gd name="connsiteY1" fmla="*/ 0 h 661988"/>
                <a:gd name="connsiteX2" fmla="*/ 3017838 w 3017838"/>
                <a:gd name="connsiteY2" fmla="*/ 321463 h 661988"/>
                <a:gd name="connsiteX3" fmla="*/ 3017838 w 3017838"/>
                <a:gd name="connsiteY3" fmla="*/ 661988 h 661988"/>
                <a:gd name="connsiteX4" fmla="*/ 0 w 3017838"/>
                <a:gd name="connsiteY4" fmla="*/ 661988 h 661988"/>
                <a:gd name="connsiteX5" fmla="*/ 0 w 3017838"/>
                <a:gd name="connsiteY5" fmla="*/ 598384 h 661988"/>
                <a:gd name="connsiteX6" fmla="*/ 0 w 3017838"/>
                <a:gd name="connsiteY6" fmla="*/ 38677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7838" h="661988">
                  <a:moveTo>
                    <a:pt x="0" y="0"/>
                  </a:moveTo>
                  <a:lnTo>
                    <a:pt x="3017838" y="0"/>
                  </a:lnTo>
                  <a:lnTo>
                    <a:pt x="3017838" y="321463"/>
                  </a:lnTo>
                  <a:lnTo>
                    <a:pt x="3017838" y="661988"/>
                  </a:lnTo>
                  <a:lnTo>
                    <a:pt x="0" y="661988"/>
                  </a:lnTo>
                  <a:lnTo>
                    <a:pt x="0" y="598384"/>
                  </a:lnTo>
                  <a:cubicBezTo>
                    <a:pt x="0" y="309018"/>
                    <a:pt x="0" y="138804"/>
                    <a:pt x="0" y="38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2977" name="Rectangle 257"/>
            <p:cNvSpPr>
              <a:spLocks noChangeArrowheads="1"/>
            </p:cNvSpPr>
            <p:nvPr/>
          </p:nvSpPr>
          <p:spPr bwMode="auto">
            <a:xfrm>
              <a:off x="4287838" y="1274763"/>
              <a:ext cx="3605213" cy="66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78" name="Freeform 258"/>
            <p:cNvSpPr/>
            <p:nvPr/>
          </p:nvSpPr>
          <p:spPr bwMode="auto">
            <a:xfrm>
              <a:off x="5294313" y="1576388"/>
              <a:ext cx="225425" cy="44450"/>
            </a:xfrm>
            <a:custGeom>
              <a:avLst/>
              <a:gdLst>
                <a:gd name="T0" fmla="*/ 60 w 60"/>
                <a:gd name="T1" fmla="*/ 6 h 12"/>
                <a:gd name="T2" fmla="*/ 51 w 60"/>
                <a:gd name="T3" fmla="*/ 12 h 12"/>
                <a:gd name="T4" fmla="*/ 9 w 60"/>
                <a:gd name="T5" fmla="*/ 12 h 12"/>
                <a:gd name="T6" fmla="*/ 0 w 60"/>
                <a:gd name="T7" fmla="*/ 6 h 12"/>
                <a:gd name="T8" fmla="*/ 9 w 60"/>
                <a:gd name="T9" fmla="*/ 0 h 12"/>
                <a:gd name="T10" fmla="*/ 51 w 60"/>
                <a:gd name="T11" fmla="*/ 0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6" y="12"/>
                    <a:pt x="5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0"/>
                    <a:pt x="60" y="3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79" name="Freeform 259"/>
            <p:cNvSpPr/>
            <p:nvPr/>
          </p:nvSpPr>
          <p:spPr bwMode="auto">
            <a:xfrm>
              <a:off x="5294313" y="1651000"/>
              <a:ext cx="225425" cy="44450"/>
            </a:xfrm>
            <a:custGeom>
              <a:avLst/>
              <a:gdLst>
                <a:gd name="T0" fmla="*/ 60 w 60"/>
                <a:gd name="T1" fmla="*/ 6 h 12"/>
                <a:gd name="T2" fmla="*/ 51 w 60"/>
                <a:gd name="T3" fmla="*/ 12 h 12"/>
                <a:gd name="T4" fmla="*/ 9 w 60"/>
                <a:gd name="T5" fmla="*/ 12 h 12"/>
                <a:gd name="T6" fmla="*/ 0 w 60"/>
                <a:gd name="T7" fmla="*/ 6 h 12"/>
                <a:gd name="T8" fmla="*/ 9 w 60"/>
                <a:gd name="T9" fmla="*/ 0 h 12"/>
                <a:gd name="T10" fmla="*/ 51 w 60"/>
                <a:gd name="T11" fmla="*/ 0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6" y="12"/>
                    <a:pt x="5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0"/>
                    <a:pt x="60" y="3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0" name="Freeform 260"/>
            <p:cNvSpPr/>
            <p:nvPr/>
          </p:nvSpPr>
          <p:spPr bwMode="auto">
            <a:xfrm>
              <a:off x="5294313" y="1725613"/>
              <a:ext cx="225425" cy="46038"/>
            </a:xfrm>
            <a:custGeom>
              <a:avLst/>
              <a:gdLst>
                <a:gd name="T0" fmla="*/ 60 w 60"/>
                <a:gd name="T1" fmla="*/ 6 h 12"/>
                <a:gd name="T2" fmla="*/ 51 w 60"/>
                <a:gd name="T3" fmla="*/ 12 h 12"/>
                <a:gd name="T4" fmla="*/ 9 w 60"/>
                <a:gd name="T5" fmla="*/ 12 h 12"/>
                <a:gd name="T6" fmla="*/ 0 w 60"/>
                <a:gd name="T7" fmla="*/ 6 h 12"/>
                <a:gd name="T8" fmla="*/ 9 w 60"/>
                <a:gd name="T9" fmla="*/ 0 h 12"/>
                <a:gd name="T10" fmla="*/ 51 w 60"/>
                <a:gd name="T11" fmla="*/ 0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6" y="12"/>
                    <a:pt x="5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0"/>
                    <a:pt x="60" y="3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1" name="Freeform 261"/>
            <p:cNvSpPr/>
            <p:nvPr/>
          </p:nvSpPr>
          <p:spPr bwMode="auto">
            <a:xfrm>
              <a:off x="5778501" y="1604963"/>
              <a:ext cx="63500" cy="109538"/>
            </a:xfrm>
            <a:custGeom>
              <a:avLst/>
              <a:gdLst>
                <a:gd name="T0" fmla="*/ 0 w 40"/>
                <a:gd name="T1" fmla="*/ 0 h 69"/>
                <a:gd name="T2" fmla="*/ 10 w 40"/>
                <a:gd name="T3" fmla="*/ 0 h 69"/>
                <a:gd name="T4" fmla="*/ 10 w 40"/>
                <a:gd name="T5" fmla="*/ 62 h 69"/>
                <a:gd name="T6" fmla="*/ 40 w 40"/>
                <a:gd name="T7" fmla="*/ 62 h 69"/>
                <a:gd name="T8" fmla="*/ 40 w 40"/>
                <a:gd name="T9" fmla="*/ 69 h 69"/>
                <a:gd name="T10" fmla="*/ 0 w 40"/>
                <a:gd name="T11" fmla="*/ 69 h 69"/>
                <a:gd name="T12" fmla="*/ 0 w 40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69">
                  <a:moveTo>
                    <a:pt x="0" y="0"/>
                  </a:moveTo>
                  <a:lnTo>
                    <a:pt x="10" y="0"/>
                  </a:lnTo>
                  <a:lnTo>
                    <a:pt x="10" y="62"/>
                  </a:lnTo>
                  <a:lnTo>
                    <a:pt x="40" y="62"/>
                  </a:lnTo>
                  <a:lnTo>
                    <a:pt x="40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2" name="Freeform 262"/>
            <p:cNvSpPr>
              <a:spLocks noEditPoints="1"/>
            </p:cNvSpPr>
            <p:nvPr/>
          </p:nvSpPr>
          <p:spPr bwMode="auto">
            <a:xfrm>
              <a:off x="5846763" y="1631950"/>
              <a:ext cx="77788" cy="85725"/>
            </a:xfrm>
            <a:custGeom>
              <a:avLst/>
              <a:gdLst>
                <a:gd name="T0" fmla="*/ 11 w 21"/>
                <a:gd name="T1" fmla="*/ 23 h 23"/>
                <a:gd name="T2" fmla="*/ 0 w 21"/>
                <a:gd name="T3" fmla="*/ 12 h 23"/>
                <a:gd name="T4" fmla="*/ 11 w 21"/>
                <a:gd name="T5" fmla="*/ 0 h 23"/>
                <a:gd name="T6" fmla="*/ 21 w 21"/>
                <a:gd name="T7" fmla="*/ 11 h 23"/>
                <a:gd name="T8" fmla="*/ 11 w 21"/>
                <a:gd name="T9" fmla="*/ 23 h 23"/>
                <a:gd name="T10" fmla="*/ 11 w 21"/>
                <a:gd name="T11" fmla="*/ 20 h 23"/>
                <a:gd name="T12" fmla="*/ 17 w 21"/>
                <a:gd name="T13" fmla="*/ 12 h 23"/>
                <a:gd name="T14" fmla="*/ 11 w 21"/>
                <a:gd name="T15" fmla="*/ 3 h 23"/>
                <a:gd name="T16" fmla="*/ 4 w 21"/>
                <a:gd name="T17" fmla="*/ 12 h 23"/>
                <a:gd name="T18" fmla="*/ 11 w 21"/>
                <a:gd name="T1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11" y="23"/>
                  </a:moveTo>
                  <a:cubicBezTo>
                    <a:pt x="5" y="23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9"/>
                    <a:pt x="16" y="23"/>
                    <a:pt x="11" y="23"/>
                  </a:cubicBezTo>
                  <a:close/>
                  <a:moveTo>
                    <a:pt x="11" y="20"/>
                  </a:moveTo>
                  <a:cubicBezTo>
                    <a:pt x="15" y="20"/>
                    <a:pt x="17" y="16"/>
                    <a:pt x="17" y="12"/>
                  </a:cubicBezTo>
                  <a:cubicBezTo>
                    <a:pt x="17" y="8"/>
                    <a:pt x="15" y="3"/>
                    <a:pt x="11" y="3"/>
                  </a:cubicBezTo>
                  <a:cubicBezTo>
                    <a:pt x="6" y="3"/>
                    <a:pt x="4" y="8"/>
                    <a:pt x="4" y="12"/>
                  </a:cubicBezTo>
                  <a:cubicBezTo>
                    <a:pt x="4" y="16"/>
                    <a:pt x="7" y="20"/>
                    <a:pt x="1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3" name="Freeform 263"/>
            <p:cNvSpPr/>
            <p:nvPr/>
          </p:nvSpPr>
          <p:spPr bwMode="auto">
            <a:xfrm>
              <a:off x="5943601" y="1631950"/>
              <a:ext cx="41275" cy="82550"/>
            </a:xfrm>
            <a:custGeom>
              <a:avLst/>
              <a:gdLst>
                <a:gd name="T0" fmla="*/ 0 w 11"/>
                <a:gd name="T1" fmla="*/ 8 h 22"/>
                <a:gd name="T2" fmla="*/ 0 w 11"/>
                <a:gd name="T3" fmla="*/ 1 h 22"/>
                <a:gd name="T4" fmla="*/ 3 w 11"/>
                <a:gd name="T5" fmla="*/ 1 h 22"/>
                <a:gd name="T6" fmla="*/ 4 w 11"/>
                <a:gd name="T7" fmla="*/ 5 h 22"/>
                <a:gd name="T8" fmla="*/ 4 w 11"/>
                <a:gd name="T9" fmla="*/ 5 h 22"/>
                <a:gd name="T10" fmla="*/ 10 w 11"/>
                <a:gd name="T11" fmla="*/ 0 h 22"/>
                <a:gd name="T12" fmla="*/ 11 w 11"/>
                <a:gd name="T13" fmla="*/ 1 h 22"/>
                <a:gd name="T14" fmla="*/ 11 w 11"/>
                <a:gd name="T15" fmla="*/ 4 h 22"/>
                <a:gd name="T16" fmla="*/ 9 w 11"/>
                <a:gd name="T17" fmla="*/ 4 h 22"/>
                <a:gd name="T18" fmla="*/ 4 w 11"/>
                <a:gd name="T19" fmla="*/ 9 h 22"/>
                <a:gd name="T20" fmla="*/ 4 w 11"/>
                <a:gd name="T21" fmla="*/ 11 h 22"/>
                <a:gd name="T22" fmla="*/ 4 w 11"/>
                <a:gd name="T23" fmla="*/ 22 h 22"/>
                <a:gd name="T24" fmla="*/ 0 w 11"/>
                <a:gd name="T25" fmla="*/ 22 h 22"/>
                <a:gd name="T26" fmla="*/ 0 w 11"/>
                <a:gd name="T2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2">
                  <a:moveTo>
                    <a:pt x="0" y="8"/>
                  </a:moveTo>
                  <a:cubicBezTo>
                    <a:pt x="0" y="5"/>
                    <a:pt x="0" y="3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7" y="4"/>
                    <a:pt x="5" y="6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4" name="Freeform 264"/>
            <p:cNvSpPr>
              <a:spLocks noEditPoints="1"/>
            </p:cNvSpPr>
            <p:nvPr/>
          </p:nvSpPr>
          <p:spPr bwMode="auto">
            <a:xfrm>
              <a:off x="5992813" y="1631950"/>
              <a:ext cx="71438" cy="85725"/>
            </a:xfrm>
            <a:custGeom>
              <a:avLst/>
              <a:gdLst>
                <a:gd name="T0" fmla="*/ 4 w 19"/>
                <a:gd name="T1" fmla="*/ 12 h 23"/>
                <a:gd name="T2" fmla="*/ 11 w 19"/>
                <a:gd name="T3" fmla="*/ 20 h 23"/>
                <a:gd name="T4" fmla="*/ 17 w 19"/>
                <a:gd name="T5" fmla="*/ 19 h 23"/>
                <a:gd name="T6" fmla="*/ 17 w 19"/>
                <a:gd name="T7" fmla="*/ 21 h 23"/>
                <a:gd name="T8" fmla="*/ 10 w 19"/>
                <a:gd name="T9" fmla="*/ 23 h 23"/>
                <a:gd name="T10" fmla="*/ 0 w 19"/>
                <a:gd name="T11" fmla="*/ 12 h 23"/>
                <a:gd name="T12" fmla="*/ 10 w 19"/>
                <a:gd name="T13" fmla="*/ 0 h 23"/>
                <a:gd name="T14" fmla="*/ 19 w 19"/>
                <a:gd name="T15" fmla="*/ 10 h 23"/>
                <a:gd name="T16" fmla="*/ 18 w 19"/>
                <a:gd name="T17" fmla="*/ 12 h 23"/>
                <a:gd name="T18" fmla="*/ 4 w 19"/>
                <a:gd name="T19" fmla="*/ 12 h 23"/>
                <a:gd name="T20" fmla="*/ 15 w 19"/>
                <a:gd name="T21" fmla="*/ 9 h 23"/>
                <a:gd name="T22" fmla="*/ 9 w 19"/>
                <a:gd name="T23" fmla="*/ 3 h 23"/>
                <a:gd name="T24" fmla="*/ 4 w 19"/>
                <a:gd name="T25" fmla="*/ 9 h 23"/>
                <a:gd name="T26" fmla="*/ 15 w 19"/>
                <a:gd name="T2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3">
                  <a:moveTo>
                    <a:pt x="4" y="12"/>
                  </a:moveTo>
                  <a:cubicBezTo>
                    <a:pt x="4" y="17"/>
                    <a:pt x="7" y="20"/>
                    <a:pt x="11" y="20"/>
                  </a:cubicBezTo>
                  <a:cubicBezTo>
                    <a:pt x="14" y="20"/>
                    <a:pt x="15" y="19"/>
                    <a:pt x="17" y="1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2"/>
                    <a:pt x="14" y="23"/>
                    <a:pt x="10" y="23"/>
                  </a:cubicBezTo>
                  <a:cubicBezTo>
                    <a:pt x="4" y="23"/>
                    <a:pt x="0" y="18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7" y="0"/>
                    <a:pt x="19" y="7"/>
                    <a:pt x="19" y="10"/>
                  </a:cubicBezTo>
                  <a:cubicBezTo>
                    <a:pt x="19" y="11"/>
                    <a:pt x="19" y="12"/>
                    <a:pt x="18" y="12"/>
                  </a:cubicBezTo>
                  <a:lnTo>
                    <a:pt x="4" y="12"/>
                  </a:lnTo>
                  <a:close/>
                  <a:moveTo>
                    <a:pt x="15" y="9"/>
                  </a:moveTo>
                  <a:cubicBezTo>
                    <a:pt x="15" y="7"/>
                    <a:pt x="14" y="3"/>
                    <a:pt x="9" y="3"/>
                  </a:cubicBezTo>
                  <a:cubicBezTo>
                    <a:pt x="6" y="3"/>
                    <a:pt x="4" y="7"/>
                    <a:pt x="4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5" name="Freeform 265"/>
            <p:cNvSpPr/>
            <p:nvPr/>
          </p:nvSpPr>
          <p:spPr bwMode="auto">
            <a:xfrm>
              <a:off x="6078538" y="1631950"/>
              <a:ext cx="117475" cy="82550"/>
            </a:xfrm>
            <a:custGeom>
              <a:avLst/>
              <a:gdLst>
                <a:gd name="T0" fmla="*/ 0 w 31"/>
                <a:gd name="T1" fmla="*/ 7 h 22"/>
                <a:gd name="T2" fmla="*/ 0 w 31"/>
                <a:gd name="T3" fmla="*/ 1 h 22"/>
                <a:gd name="T4" fmla="*/ 4 w 31"/>
                <a:gd name="T5" fmla="*/ 1 h 22"/>
                <a:gd name="T6" fmla="*/ 4 w 31"/>
                <a:gd name="T7" fmla="*/ 4 h 22"/>
                <a:gd name="T8" fmla="*/ 4 w 31"/>
                <a:gd name="T9" fmla="*/ 4 h 22"/>
                <a:gd name="T10" fmla="*/ 11 w 31"/>
                <a:gd name="T11" fmla="*/ 0 h 22"/>
                <a:gd name="T12" fmla="*/ 17 w 31"/>
                <a:gd name="T13" fmla="*/ 5 h 22"/>
                <a:gd name="T14" fmla="*/ 17 w 31"/>
                <a:gd name="T15" fmla="*/ 5 h 22"/>
                <a:gd name="T16" fmla="*/ 19 w 31"/>
                <a:gd name="T17" fmla="*/ 2 h 22"/>
                <a:gd name="T18" fmla="*/ 24 w 31"/>
                <a:gd name="T19" fmla="*/ 0 h 22"/>
                <a:gd name="T20" fmla="*/ 31 w 31"/>
                <a:gd name="T21" fmla="*/ 10 h 22"/>
                <a:gd name="T22" fmla="*/ 31 w 31"/>
                <a:gd name="T23" fmla="*/ 22 h 22"/>
                <a:gd name="T24" fmla="*/ 27 w 31"/>
                <a:gd name="T25" fmla="*/ 22 h 22"/>
                <a:gd name="T26" fmla="*/ 27 w 31"/>
                <a:gd name="T27" fmla="*/ 10 h 22"/>
                <a:gd name="T28" fmla="*/ 22 w 31"/>
                <a:gd name="T29" fmla="*/ 4 h 22"/>
                <a:gd name="T30" fmla="*/ 18 w 31"/>
                <a:gd name="T31" fmla="*/ 7 h 22"/>
                <a:gd name="T32" fmla="*/ 17 w 31"/>
                <a:gd name="T33" fmla="*/ 9 h 22"/>
                <a:gd name="T34" fmla="*/ 17 w 31"/>
                <a:gd name="T35" fmla="*/ 22 h 22"/>
                <a:gd name="T36" fmla="*/ 14 w 31"/>
                <a:gd name="T37" fmla="*/ 22 h 22"/>
                <a:gd name="T38" fmla="*/ 14 w 31"/>
                <a:gd name="T39" fmla="*/ 9 h 22"/>
                <a:gd name="T40" fmla="*/ 9 w 31"/>
                <a:gd name="T41" fmla="*/ 4 h 22"/>
                <a:gd name="T42" fmla="*/ 4 w 31"/>
                <a:gd name="T43" fmla="*/ 7 h 22"/>
                <a:gd name="T44" fmla="*/ 4 w 31"/>
                <a:gd name="T45" fmla="*/ 9 h 22"/>
                <a:gd name="T46" fmla="*/ 4 w 31"/>
                <a:gd name="T47" fmla="*/ 22 h 22"/>
                <a:gd name="T48" fmla="*/ 0 w 31"/>
                <a:gd name="T49" fmla="*/ 22 h 22"/>
                <a:gd name="T50" fmla="*/ 0 w 31"/>
                <a:gd name="T5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2">
                  <a:moveTo>
                    <a:pt x="0" y="7"/>
                  </a:moveTo>
                  <a:cubicBezTo>
                    <a:pt x="0" y="4"/>
                    <a:pt x="0" y="3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2"/>
                    <a:pt x="7" y="0"/>
                    <a:pt x="11" y="0"/>
                  </a:cubicBezTo>
                  <a:cubicBezTo>
                    <a:pt x="13" y="0"/>
                    <a:pt x="16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8" y="3"/>
                    <a:pt x="19" y="2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27" y="0"/>
                    <a:pt x="31" y="2"/>
                    <a:pt x="31" y="1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6"/>
                    <a:pt x="25" y="4"/>
                    <a:pt x="22" y="4"/>
                  </a:cubicBezTo>
                  <a:cubicBezTo>
                    <a:pt x="20" y="4"/>
                    <a:pt x="18" y="5"/>
                    <a:pt x="18" y="7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7" y="4"/>
                    <a:pt x="5" y="6"/>
                    <a:pt x="4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6" name="Rectangle 266"/>
            <p:cNvSpPr>
              <a:spLocks noChangeArrowheads="1"/>
            </p:cNvSpPr>
            <p:nvPr/>
          </p:nvSpPr>
          <p:spPr bwMode="auto">
            <a:xfrm>
              <a:off x="6251576" y="1604963"/>
              <a:ext cx="15875" cy="109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7" name="Freeform 267"/>
            <p:cNvSpPr>
              <a:spLocks noEditPoints="1"/>
            </p:cNvSpPr>
            <p:nvPr/>
          </p:nvSpPr>
          <p:spPr bwMode="auto">
            <a:xfrm>
              <a:off x="6292851" y="1631950"/>
              <a:ext cx="74613" cy="115888"/>
            </a:xfrm>
            <a:custGeom>
              <a:avLst/>
              <a:gdLst>
                <a:gd name="T0" fmla="*/ 0 w 20"/>
                <a:gd name="T1" fmla="*/ 8 h 31"/>
                <a:gd name="T2" fmla="*/ 0 w 20"/>
                <a:gd name="T3" fmla="*/ 1 h 31"/>
                <a:gd name="T4" fmla="*/ 3 w 20"/>
                <a:gd name="T5" fmla="*/ 1 h 31"/>
                <a:gd name="T6" fmla="*/ 3 w 20"/>
                <a:gd name="T7" fmla="*/ 5 h 31"/>
                <a:gd name="T8" fmla="*/ 4 w 20"/>
                <a:gd name="T9" fmla="*/ 5 h 31"/>
                <a:gd name="T10" fmla="*/ 11 w 20"/>
                <a:gd name="T11" fmla="*/ 0 h 31"/>
                <a:gd name="T12" fmla="*/ 20 w 20"/>
                <a:gd name="T13" fmla="*/ 11 h 31"/>
                <a:gd name="T14" fmla="*/ 10 w 20"/>
                <a:gd name="T15" fmla="*/ 23 h 31"/>
                <a:gd name="T16" fmla="*/ 4 w 20"/>
                <a:gd name="T17" fmla="*/ 19 h 31"/>
                <a:gd name="T18" fmla="*/ 4 w 20"/>
                <a:gd name="T19" fmla="*/ 19 h 31"/>
                <a:gd name="T20" fmla="*/ 4 w 20"/>
                <a:gd name="T21" fmla="*/ 31 h 31"/>
                <a:gd name="T22" fmla="*/ 0 w 20"/>
                <a:gd name="T23" fmla="*/ 31 h 31"/>
                <a:gd name="T24" fmla="*/ 0 w 20"/>
                <a:gd name="T25" fmla="*/ 8 h 31"/>
                <a:gd name="T26" fmla="*/ 4 w 20"/>
                <a:gd name="T27" fmla="*/ 14 h 31"/>
                <a:gd name="T28" fmla="*/ 4 w 20"/>
                <a:gd name="T29" fmla="*/ 15 h 31"/>
                <a:gd name="T30" fmla="*/ 10 w 20"/>
                <a:gd name="T31" fmla="*/ 20 h 31"/>
                <a:gd name="T32" fmla="*/ 16 w 20"/>
                <a:gd name="T33" fmla="*/ 11 h 31"/>
                <a:gd name="T34" fmla="*/ 10 w 20"/>
                <a:gd name="T35" fmla="*/ 4 h 31"/>
                <a:gd name="T36" fmla="*/ 4 w 20"/>
                <a:gd name="T37" fmla="*/ 8 h 31"/>
                <a:gd name="T38" fmla="*/ 4 w 20"/>
                <a:gd name="T39" fmla="*/ 10 h 31"/>
                <a:gd name="T40" fmla="*/ 4 w 20"/>
                <a:gd name="T41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31">
                  <a:moveTo>
                    <a:pt x="0" y="8"/>
                  </a:moveTo>
                  <a:cubicBezTo>
                    <a:pt x="0" y="5"/>
                    <a:pt x="0" y="3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2"/>
                    <a:pt x="8" y="0"/>
                    <a:pt x="11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19"/>
                    <a:pt x="15" y="23"/>
                    <a:pt x="10" y="23"/>
                  </a:cubicBezTo>
                  <a:cubicBezTo>
                    <a:pt x="8" y="23"/>
                    <a:pt x="5" y="21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8"/>
                  </a:lnTo>
                  <a:close/>
                  <a:moveTo>
                    <a:pt x="4" y="14"/>
                  </a:move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7" y="20"/>
                    <a:pt x="10" y="20"/>
                  </a:cubicBezTo>
                  <a:cubicBezTo>
                    <a:pt x="14" y="20"/>
                    <a:pt x="16" y="16"/>
                    <a:pt x="16" y="11"/>
                  </a:cubicBezTo>
                  <a:cubicBezTo>
                    <a:pt x="16" y="7"/>
                    <a:pt x="14" y="4"/>
                    <a:pt x="10" y="4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8" name="Freeform 268"/>
            <p:cNvSpPr/>
            <p:nvPr/>
          </p:nvSpPr>
          <p:spPr bwMode="auto">
            <a:xfrm>
              <a:off x="6380163" y="1631950"/>
              <a:ext cx="52388" cy="85725"/>
            </a:xfrm>
            <a:custGeom>
              <a:avLst/>
              <a:gdLst>
                <a:gd name="T0" fmla="*/ 1 w 14"/>
                <a:gd name="T1" fmla="*/ 18 h 23"/>
                <a:gd name="T2" fmla="*/ 7 w 14"/>
                <a:gd name="T3" fmla="*/ 20 h 23"/>
                <a:gd name="T4" fmla="*/ 11 w 14"/>
                <a:gd name="T5" fmla="*/ 17 h 23"/>
                <a:gd name="T6" fmla="*/ 7 w 14"/>
                <a:gd name="T7" fmla="*/ 13 h 23"/>
                <a:gd name="T8" fmla="*/ 1 w 14"/>
                <a:gd name="T9" fmla="*/ 7 h 23"/>
                <a:gd name="T10" fmla="*/ 8 w 14"/>
                <a:gd name="T11" fmla="*/ 0 h 23"/>
                <a:gd name="T12" fmla="*/ 14 w 14"/>
                <a:gd name="T13" fmla="*/ 2 h 23"/>
                <a:gd name="T14" fmla="*/ 13 w 14"/>
                <a:gd name="T15" fmla="*/ 5 h 23"/>
                <a:gd name="T16" fmla="*/ 8 w 14"/>
                <a:gd name="T17" fmla="*/ 3 h 23"/>
                <a:gd name="T18" fmla="*/ 5 w 14"/>
                <a:gd name="T19" fmla="*/ 6 h 23"/>
                <a:gd name="T20" fmla="*/ 9 w 14"/>
                <a:gd name="T21" fmla="*/ 10 h 23"/>
                <a:gd name="T22" fmla="*/ 14 w 14"/>
                <a:gd name="T23" fmla="*/ 16 h 23"/>
                <a:gd name="T24" fmla="*/ 6 w 14"/>
                <a:gd name="T25" fmla="*/ 23 h 23"/>
                <a:gd name="T26" fmla="*/ 0 w 14"/>
                <a:gd name="T27" fmla="*/ 21 h 23"/>
                <a:gd name="T28" fmla="*/ 1 w 14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3">
                  <a:moveTo>
                    <a:pt x="1" y="18"/>
                  </a:moveTo>
                  <a:cubicBezTo>
                    <a:pt x="3" y="19"/>
                    <a:pt x="5" y="20"/>
                    <a:pt x="7" y="20"/>
                  </a:cubicBezTo>
                  <a:cubicBezTo>
                    <a:pt x="9" y="20"/>
                    <a:pt x="11" y="18"/>
                    <a:pt x="11" y="17"/>
                  </a:cubicBezTo>
                  <a:cubicBezTo>
                    <a:pt x="11" y="15"/>
                    <a:pt x="10" y="14"/>
                    <a:pt x="7" y="13"/>
                  </a:cubicBezTo>
                  <a:cubicBezTo>
                    <a:pt x="3" y="11"/>
                    <a:pt x="1" y="9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2" y="1"/>
                    <a:pt x="14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4"/>
                    <a:pt x="10" y="3"/>
                    <a:pt x="8" y="3"/>
                  </a:cubicBezTo>
                  <a:cubicBezTo>
                    <a:pt x="6" y="3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2" y="11"/>
                    <a:pt x="14" y="13"/>
                    <a:pt x="14" y="16"/>
                  </a:cubicBezTo>
                  <a:cubicBezTo>
                    <a:pt x="14" y="20"/>
                    <a:pt x="11" y="23"/>
                    <a:pt x="6" y="23"/>
                  </a:cubicBezTo>
                  <a:cubicBezTo>
                    <a:pt x="4" y="23"/>
                    <a:pt x="2" y="22"/>
                    <a:pt x="0" y="21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89" name="Freeform 269"/>
            <p:cNvSpPr/>
            <p:nvPr/>
          </p:nvSpPr>
          <p:spPr bwMode="auto">
            <a:xfrm>
              <a:off x="6450013" y="1635125"/>
              <a:ext cx="68263" cy="82550"/>
            </a:xfrm>
            <a:custGeom>
              <a:avLst/>
              <a:gdLst>
                <a:gd name="T0" fmla="*/ 18 w 18"/>
                <a:gd name="T1" fmla="*/ 15 h 22"/>
                <a:gd name="T2" fmla="*/ 18 w 18"/>
                <a:gd name="T3" fmla="*/ 21 h 22"/>
                <a:gd name="T4" fmla="*/ 15 w 18"/>
                <a:gd name="T5" fmla="*/ 21 h 22"/>
                <a:gd name="T6" fmla="*/ 15 w 18"/>
                <a:gd name="T7" fmla="*/ 18 h 22"/>
                <a:gd name="T8" fmla="*/ 15 w 18"/>
                <a:gd name="T9" fmla="*/ 18 h 22"/>
                <a:gd name="T10" fmla="*/ 8 w 18"/>
                <a:gd name="T11" fmla="*/ 22 h 22"/>
                <a:gd name="T12" fmla="*/ 0 w 18"/>
                <a:gd name="T13" fmla="*/ 12 h 22"/>
                <a:gd name="T14" fmla="*/ 0 w 18"/>
                <a:gd name="T15" fmla="*/ 0 h 22"/>
                <a:gd name="T16" fmla="*/ 4 w 18"/>
                <a:gd name="T17" fmla="*/ 0 h 22"/>
                <a:gd name="T18" fmla="*/ 4 w 18"/>
                <a:gd name="T19" fmla="*/ 12 h 22"/>
                <a:gd name="T20" fmla="*/ 9 w 18"/>
                <a:gd name="T21" fmla="*/ 19 h 22"/>
                <a:gd name="T22" fmla="*/ 14 w 18"/>
                <a:gd name="T23" fmla="*/ 15 h 22"/>
                <a:gd name="T24" fmla="*/ 14 w 18"/>
                <a:gd name="T25" fmla="*/ 13 h 22"/>
                <a:gd name="T26" fmla="*/ 14 w 18"/>
                <a:gd name="T27" fmla="*/ 0 h 22"/>
                <a:gd name="T28" fmla="*/ 18 w 18"/>
                <a:gd name="T29" fmla="*/ 0 h 22"/>
                <a:gd name="T30" fmla="*/ 18 w 18"/>
                <a:gd name="T3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2">
                  <a:moveTo>
                    <a:pt x="18" y="15"/>
                  </a:moveTo>
                  <a:cubicBezTo>
                    <a:pt x="18" y="18"/>
                    <a:pt x="18" y="20"/>
                    <a:pt x="18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1" y="22"/>
                    <a:pt x="8" y="22"/>
                  </a:cubicBezTo>
                  <a:cubicBezTo>
                    <a:pt x="4" y="22"/>
                    <a:pt x="0" y="20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6"/>
                    <a:pt x="5" y="19"/>
                    <a:pt x="9" y="19"/>
                  </a:cubicBezTo>
                  <a:cubicBezTo>
                    <a:pt x="11" y="19"/>
                    <a:pt x="13" y="17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0" name="Freeform 270"/>
            <p:cNvSpPr/>
            <p:nvPr/>
          </p:nvSpPr>
          <p:spPr bwMode="auto">
            <a:xfrm>
              <a:off x="6540501" y="1631950"/>
              <a:ext cx="117475" cy="82550"/>
            </a:xfrm>
            <a:custGeom>
              <a:avLst/>
              <a:gdLst>
                <a:gd name="T0" fmla="*/ 1 w 31"/>
                <a:gd name="T1" fmla="*/ 7 h 22"/>
                <a:gd name="T2" fmla="*/ 0 w 31"/>
                <a:gd name="T3" fmla="*/ 1 h 22"/>
                <a:gd name="T4" fmla="*/ 4 w 31"/>
                <a:gd name="T5" fmla="*/ 1 h 22"/>
                <a:gd name="T6" fmla="*/ 4 w 31"/>
                <a:gd name="T7" fmla="*/ 4 h 22"/>
                <a:gd name="T8" fmla="*/ 4 w 31"/>
                <a:gd name="T9" fmla="*/ 4 h 22"/>
                <a:gd name="T10" fmla="*/ 11 w 31"/>
                <a:gd name="T11" fmla="*/ 0 h 22"/>
                <a:gd name="T12" fmla="*/ 17 w 31"/>
                <a:gd name="T13" fmla="*/ 5 h 22"/>
                <a:gd name="T14" fmla="*/ 17 w 31"/>
                <a:gd name="T15" fmla="*/ 5 h 22"/>
                <a:gd name="T16" fmla="*/ 19 w 31"/>
                <a:gd name="T17" fmla="*/ 2 h 22"/>
                <a:gd name="T18" fmla="*/ 24 w 31"/>
                <a:gd name="T19" fmla="*/ 0 h 22"/>
                <a:gd name="T20" fmla="*/ 31 w 31"/>
                <a:gd name="T21" fmla="*/ 10 h 22"/>
                <a:gd name="T22" fmla="*/ 31 w 31"/>
                <a:gd name="T23" fmla="*/ 22 h 22"/>
                <a:gd name="T24" fmla="*/ 27 w 31"/>
                <a:gd name="T25" fmla="*/ 22 h 22"/>
                <a:gd name="T26" fmla="*/ 27 w 31"/>
                <a:gd name="T27" fmla="*/ 10 h 22"/>
                <a:gd name="T28" fmla="*/ 23 w 31"/>
                <a:gd name="T29" fmla="*/ 4 h 22"/>
                <a:gd name="T30" fmla="*/ 18 w 31"/>
                <a:gd name="T31" fmla="*/ 7 h 22"/>
                <a:gd name="T32" fmla="*/ 18 w 31"/>
                <a:gd name="T33" fmla="*/ 9 h 22"/>
                <a:gd name="T34" fmla="*/ 18 w 31"/>
                <a:gd name="T35" fmla="*/ 22 h 22"/>
                <a:gd name="T36" fmla="*/ 14 w 31"/>
                <a:gd name="T37" fmla="*/ 22 h 22"/>
                <a:gd name="T38" fmla="*/ 14 w 31"/>
                <a:gd name="T39" fmla="*/ 9 h 22"/>
                <a:gd name="T40" fmla="*/ 9 w 31"/>
                <a:gd name="T41" fmla="*/ 4 h 22"/>
                <a:gd name="T42" fmla="*/ 5 w 31"/>
                <a:gd name="T43" fmla="*/ 7 h 22"/>
                <a:gd name="T44" fmla="*/ 4 w 31"/>
                <a:gd name="T45" fmla="*/ 9 h 22"/>
                <a:gd name="T46" fmla="*/ 4 w 31"/>
                <a:gd name="T47" fmla="*/ 22 h 22"/>
                <a:gd name="T48" fmla="*/ 1 w 31"/>
                <a:gd name="T49" fmla="*/ 22 h 22"/>
                <a:gd name="T50" fmla="*/ 1 w 31"/>
                <a:gd name="T5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2">
                  <a:moveTo>
                    <a:pt x="1" y="7"/>
                  </a:moveTo>
                  <a:cubicBezTo>
                    <a:pt x="1" y="4"/>
                    <a:pt x="1" y="3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2"/>
                    <a:pt x="7" y="0"/>
                    <a:pt x="11" y="0"/>
                  </a:cubicBezTo>
                  <a:cubicBezTo>
                    <a:pt x="14" y="0"/>
                    <a:pt x="16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3"/>
                    <a:pt x="18" y="3"/>
                    <a:pt x="19" y="2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7" y="0"/>
                    <a:pt x="31" y="2"/>
                    <a:pt x="31" y="1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6"/>
                    <a:pt x="26" y="4"/>
                    <a:pt x="23" y="4"/>
                  </a:cubicBezTo>
                  <a:cubicBezTo>
                    <a:pt x="20" y="4"/>
                    <a:pt x="19" y="5"/>
                    <a:pt x="18" y="7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7" y="4"/>
                    <a:pt x="5" y="6"/>
                    <a:pt x="5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2" name="Freeform 272"/>
            <p:cNvSpPr/>
            <p:nvPr/>
          </p:nvSpPr>
          <p:spPr bwMode="auto">
            <a:xfrm>
              <a:off x="5932488" y="5594350"/>
              <a:ext cx="363538" cy="368300"/>
            </a:xfrm>
            <a:custGeom>
              <a:avLst/>
              <a:gdLst>
                <a:gd name="T0" fmla="*/ 89 w 97"/>
                <a:gd name="T1" fmla="*/ 49 h 98"/>
                <a:gd name="T2" fmla="*/ 81 w 97"/>
                <a:gd name="T3" fmla="*/ 49 h 98"/>
                <a:gd name="T4" fmla="*/ 72 w 97"/>
                <a:gd name="T5" fmla="*/ 72 h 98"/>
                <a:gd name="T6" fmla="*/ 49 w 97"/>
                <a:gd name="T7" fmla="*/ 82 h 98"/>
                <a:gd name="T8" fmla="*/ 26 w 97"/>
                <a:gd name="T9" fmla="*/ 72 h 98"/>
                <a:gd name="T10" fmla="*/ 16 w 97"/>
                <a:gd name="T11" fmla="*/ 49 h 98"/>
                <a:gd name="T12" fmla="*/ 26 w 97"/>
                <a:gd name="T13" fmla="*/ 26 h 98"/>
                <a:gd name="T14" fmla="*/ 49 w 97"/>
                <a:gd name="T15" fmla="*/ 16 h 98"/>
                <a:gd name="T16" fmla="*/ 72 w 97"/>
                <a:gd name="T17" fmla="*/ 26 h 98"/>
                <a:gd name="T18" fmla="*/ 81 w 97"/>
                <a:gd name="T19" fmla="*/ 49 h 98"/>
                <a:gd name="T20" fmla="*/ 89 w 97"/>
                <a:gd name="T21" fmla="*/ 49 h 98"/>
                <a:gd name="T22" fmla="*/ 97 w 97"/>
                <a:gd name="T23" fmla="*/ 49 h 98"/>
                <a:gd name="T24" fmla="*/ 49 w 97"/>
                <a:gd name="T25" fmla="*/ 0 h 98"/>
                <a:gd name="T26" fmla="*/ 0 w 97"/>
                <a:gd name="T27" fmla="*/ 49 h 98"/>
                <a:gd name="T28" fmla="*/ 49 w 97"/>
                <a:gd name="T29" fmla="*/ 98 h 98"/>
                <a:gd name="T30" fmla="*/ 97 w 97"/>
                <a:gd name="T31" fmla="*/ 49 h 98"/>
                <a:gd name="T32" fmla="*/ 89 w 97"/>
                <a:gd name="T3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98">
                  <a:moveTo>
                    <a:pt x="89" y="49"/>
                  </a:moveTo>
                  <a:cubicBezTo>
                    <a:pt x="81" y="49"/>
                    <a:pt x="81" y="49"/>
                    <a:pt x="81" y="49"/>
                  </a:cubicBezTo>
                  <a:cubicBezTo>
                    <a:pt x="81" y="58"/>
                    <a:pt x="78" y="66"/>
                    <a:pt x="72" y="72"/>
                  </a:cubicBezTo>
                  <a:cubicBezTo>
                    <a:pt x="66" y="78"/>
                    <a:pt x="58" y="81"/>
                    <a:pt x="49" y="82"/>
                  </a:cubicBezTo>
                  <a:cubicBezTo>
                    <a:pt x="40" y="81"/>
                    <a:pt x="32" y="78"/>
                    <a:pt x="26" y="72"/>
                  </a:cubicBezTo>
                  <a:cubicBezTo>
                    <a:pt x="20" y="66"/>
                    <a:pt x="16" y="58"/>
                    <a:pt x="16" y="49"/>
                  </a:cubicBezTo>
                  <a:cubicBezTo>
                    <a:pt x="16" y="40"/>
                    <a:pt x="20" y="32"/>
                    <a:pt x="26" y="26"/>
                  </a:cubicBezTo>
                  <a:cubicBezTo>
                    <a:pt x="32" y="20"/>
                    <a:pt x="40" y="16"/>
                    <a:pt x="49" y="16"/>
                  </a:cubicBezTo>
                  <a:cubicBezTo>
                    <a:pt x="58" y="16"/>
                    <a:pt x="66" y="20"/>
                    <a:pt x="72" y="26"/>
                  </a:cubicBezTo>
                  <a:cubicBezTo>
                    <a:pt x="78" y="32"/>
                    <a:pt x="81" y="40"/>
                    <a:pt x="81" y="4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7"/>
                    <a:pt x="49" y="98"/>
                  </a:cubicBezTo>
                  <a:cubicBezTo>
                    <a:pt x="76" y="97"/>
                    <a:pt x="97" y="76"/>
                    <a:pt x="97" y="49"/>
                  </a:cubicBezTo>
                  <a:lnTo>
                    <a:pt x="89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3" name="Freeform 273"/>
            <p:cNvSpPr/>
            <p:nvPr/>
          </p:nvSpPr>
          <p:spPr bwMode="auto">
            <a:xfrm>
              <a:off x="5729288" y="1095375"/>
              <a:ext cx="827088" cy="60325"/>
            </a:xfrm>
            <a:custGeom>
              <a:avLst/>
              <a:gdLst>
                <a:gd name="T0" fmla="*/ 8 w 220"/>
                <a:gd name="T1" fmla="*/ 16 h 16"/>
                <a:gd name="T2" fmla="*/ 212 w 220"/>
                <a:gd name="T3" fmla="*/ 16 h 16"/>
                <a:gd name="T4" fmla="*/ 220 w 220"/>
                <a:gd name="T5" fmla="*/ 8 h 16"/>
                <a:gd name="T6" fmla="*/ 212 w 220"/>
                <a:gd name="T7" fmla="*/ 0 h 16"/>
                <a:gd name="T8" fmla="*/ 8 w 220"/>
                <a:gd name="T9" fmla="*/ 0 h 16"/>
                <a:gd name="T10" fmla="*/ 0 w 220"/>
                <a:gd name="T11" fmla="*/ 8 h 16"/>
                <a:gd name="T12" fmla="*/ 8 w 22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6">
                  <a:moveTo>
                    <a:pt x="8" y="16"/>
                  </a:moveTo>
                  <a:cubicBezTo>
                    <a:pt x="212" y="16"/>
                    <a:pt x="212" y="16"/>
                    <a:pt x="212" y="16"/>
                  </a:cubicBezTo>
                  <a:cubicBezTo>
                    <a:pt x="216" y="16"/>
                    <a:pt x="220" y="12"/>
                    <a:pt x="220" y="8"/>
                  </a:cubicBezTo>
                  <a:cubicBezTo>
                    <a:pt x="220" y="4"/>
                    <a:pt x="216" y="0"/>
                    <a:pt x="21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</a:path>
              </a:pathLst>
            </a:custGeom>
            <a:solidFill>
              <a:srgbClr val="ED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4" name="Oval 274"/>
            <p:cNvSpPr>
              <a:spLocks noChangeArrowheads="1"/>
            </p:cNvSpPr>
            <p:nvPr/>
          </p:nvSpPr>
          <p:spPr bwMode="auto">
            <a:xfrm>
              <a:off x="5294313" y="2311400"/>
              <a:ext cx="1647825" cy="16494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5" name="Freeform 275"/>
            <p:cNvSpPr/>
            <p:nvPr/>
          </p:nvSpPr>
          <p:spPr bwMode="auto">
            <a:xfrm>
              <a:off x="5954713" y="3152775"/>
              <a:ext cx="285750" cy="285750"/>
            </a:xfrm>
            <a:custGeom>
              <a:avLst/>
              <a:gdLst>
                <a:gd name="T0" fmla="*/ 76 w 76"/>
                <a:gd name="T1" fmla="*/ 39 h 76"/>
                <a:gd name="T2" fmla="*/ 39 w 76"/>
                <a:gd name="T3" fmla="*/ 76 h 76"/>
                <a:gd name="T4" fmla="*/ 37 w 76"/>
                <a:gd name="T5" fmla="*/ 76 h 76"/>
                <a:gd name="T6" fmla="*/ 0 w 76"/>
                <a:gd name="T7" fmla="*/ 39 h 76"/>
                <a:gd name="T8" fmla="*/ 0 w 76"/>
                <a:gd name="T9" fmla="*/ 37 h 76"/>
                <a:gd name="T10" fmla="*/ 37 w 76"/>
                <a:gd name="T11" fmla="*/ 0 h 76"/>
                <a:gd name="T12" fmla="*/ 39 w 76"/>
                <a:gd name="T13" fmla="*/ 0 h 76"/>
                <a:gd name="T14" fmla="*/ 76 w 76"/>
                <a:gd name="T15" fmla="*/ 37 h 76"/>
                <a:gd name="T16" fmla="*/ 76 w 76"/>
                <a:gd name="T1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59"/>
                    <a:pt x="59" y="76"/>
                    <a:pt x="39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17" y="76"/>
                    <a:pt x="0" y="59"/>
                    <a:pt x="0" y="3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9" y="0"/>
                    <a:pt x="76" y="17"/>
                    <a:pt x="76" y="37"/>
                  </a:cubicBezTo>
                  <a:lnTo>
                    <a:pt x="76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96" name="Freeform 276"/>
            <p:cNvSpPr>
              <a:spLocks noEditPoints="1"/>
            </p:cNvSpPr>
            <p:nvPr/>
          </p:nvSpPr>
          <p:spPr bwMode="auto">
            <a:xfrm>
              <a:off x="5805488" y="2665413"/>
              <a:ext cx="615950" cy="919163"/>
            </a:xfrm>
            <a:custGeom>
              <a:avLst/>
              <a:gdLst>
                <a:gd name="T0" fmla="*/ 164 w 164"/>
                <a:gd name="T1" fmla="*/ 151 h 245"/>
                <a:gd name="T2" fmla="*/ 164 w 164"/>
                <a:gd name="T3" fmla="*/ 184 h 245"/>
                <a:gd name="T4" fmla="*/ 146 w 164"/>
                <a:gd name="T5" fmla="*/ 222 h 245"/>
                <a:gd name="T6" fmla="*/ 92 w 164"/>
                <a:gd name="T7" fmla="*/ 243 h 245"/>
                <a:gd name="T8" fmla="*/ 34 w 164"/>
                <a:gd name="T9" fmla="*/ 232 h 245"/>
                <a:gd name="T10" fmla="*/ 10 w 164"/>
                <a:gd name="T11" fmla="*/ 214 h 245"/>
                <a:gd name="T12" fmla="*/ 0 w 164"/>
                <a:gd name="T13" fmla="*/ 184 h 245"/>
                <a:gd name="T14" fmla="*/ 0 w 164"/>
                <a:gd name="T15" fmla="*/ 117 h 245"/>
                <a:gd name="T16" fmla="*/ 18 w 164"/>
                <a:gd name="T17" fmla="*/ 88 h 245"/>
                <a:gd name="T18" fmla="*/ 20 w 164"/>
                <a:gd name="T19" fmla="*/ 82 h 245"/>
                <a:gd name="T20" fmla="*/ 34 w 164"/>
                <a:gd name="T21" fmla="*/ 35 h 245"/>
                <a:gd name="T22" fmla="*/ 64 w 164"/>
                <a:gd name="T23" fmla="*/ 8 h 245"/>
                <a:gd name="T24" fmla="*/ 119 w 164"/>
                <a:gd name="T25" fmla="*/ 21 h 245"/>
                <a:gd name="T26" fmla="*/ 143 w 164"/>
                <a:gd name="T27" fmla="*/ 70 h 245"/>
                <a:gd name="T28" fmla="*/ 144 w 164"/>
                <a:gd name="T29" fmla="*/ 84 h 245"/>
                <a:gd name="T30" fmla="*/ 147 w 164"/>
                <a:gd name="T31" fmla="*/ 88 h 245"/>
                <a:gd name="T32" fmla="*/ 164 w 164"/>
                <a:gd name="T33" fmla="*/ 116 h 245"/>
                <a:gd name="T34" fmla="*/ 164 w 164"/>
                <a:gd name="T35" fmla="*/ 151 h 245"/>
                <a:gd name="T36" fmla="*/ 82 w 164"/>
                <a:gd name="T37" fmla="*/ 84 h 245"/>
                <a:gd name="T38" fmla="*/ 114 w 164"/>
                <a:gd name="T39" fmla="*/ 84 h 245"/>
                <a:gd name="T40" fmla="*/ 118 w 164"/>
                <a:gd name="T41" fmla="*/ 81 h 245"/>
                <a:gd name="T42" fmla="*/ 107 w 164"/>
                <a:gd name="T43" fmla="*/ 47 h 245"/>
                <a:gd name="T44" fmla="*/ 60 w 164"/>
                <a:gd name="T45" fmla="*/ 44 h 245"/>
                <a:gd name="T46" fmla="*/ 47 w 164"/>
                <a:gd name="T47" fmla="*/ 80 h 245"/>
                <a:gd name="T48" fmla="*/ 51 w 164"/>
                <a:gd name="T49" fmla="*/ 84 h 245"/>
                <a:gd name="T50" fmla="*/ 82 w 164"/>
                <a:gd name="T51" fmla="*/ 84 h 245"/>
                <a:gd name="T52" fmla="*/ 82 w 164"/>
                <a:gd name="T53" fmla="*/ 192 h 245"/>
                <a:gd name="T54" fmla="*/ 90 w 164"/>
                <a:gd name="T55" fmla="*/ 192 h 245"/>
                <a:gd name="T56" fmla="*/ 94 w 164"/>
                <a:gd name="T57" fmla="*/ 188 h 245"/>
                <a:gd name="T58" fmla="*/ 94 w 164"/>
                <a:gd name="T59" fmla="*/ 176 h 245"/>
                <a:gd name="T60" fmla="*/ 97 w 164"/>
                <a:gd name="T61" fmla="*/ 169 h 245"/>
                <a:gd name="T62" fmla="*/ 102 w 164"/>
                <a:gd name="T63" fmla="*/ 141 h 245"/>
                <a:gd name="T64" fmla="*/ 75 w 164"/>
                <a:gd name="T65" fmla="*/ 130 h 245"/>
                <a:gd name="T66" fmla="*/ 60 w 164"/>
                <a:gd name="T67" fmla="*/ 146 h 245"/>
                <a:gd name="T68" fmla="*/ 67 w 164"/>
                <a:gd name="T69" fmla="*/ 169 h 245"/>
                <a:gd name="T70" fmla="*/ 70 w 164"/>
                <a:gd name="T71" fmla="*/ 175 h 245"/>
                <a:gd name="T72" fmla="*/ 70 w 164"/>
                <a:gd name="T73" fmla="*/ 189 h 245"/>
                <a:gd name="T74" fmla="*/ 74 w 164"/>
                <a:gd name="T75" fmla="*/ 192 h 245"/>
                <a:gd name="T76" fmla="*/ 82 w 164"/>
                <a:gd name="T77" fmla="*/ 19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245">
                  <a:moveTo>
                    <a:pt x="164" y="151"/>
                  </a:moveTo>
                  <a:cubicBezTo>
                    <a:pt x="164" y="162"/>
                    <a:pt x="164" y="173"/>
                    <a:pt x="164" y="184"/>
                  </a:cubicBezTo>
                  <a:cubicBezTo>
                    <a:pt x="164" y="200"/>
                    <a:pt x="157" y="212"/>
                    <a:pt x="146" y="222"/>
                  </a:cubicBezTo>
                  <a:cubicBezTo>
                    <a:pt x="131" y="235"/>
                    <a:pt x="112" y="241"/>
                    <a:pt x="92" y="243"/>
                  </a:cubicBezTo>
                  <a:cubicBezTo>
                    <a:pt x="72" y="245"/>
                    <a:pt x="52" y="242"/>
                    <a:pt x="34" y="232"/>
                  </a:cubicBezTo>
                  <a:cubicBezTo>
                    <a:pt x="25" y="228"/>
                    <a:pt x="17" y="222"/>
                    <a:pt x="10" y="214"/>
                  </a:cubicBezTo>
                  <a:cubicBezTo>
                    <a:pt x="4" y="205"/>
                    <a:pt x="0" y="195"/>
                    <a:pt x="0" y="184"/>
                  </a:cubicBezTo>
                  <a:cubicBezTo>
                    <a:pt x="0" y="162"/>
                    <a:pt x="0" y="139"/>
                    <a:pt x="0" y="117"/>
                  </a:cubicBezTo>
                  <a:cubicBezTo>
                    <a:pt x="0" y="104"/>
                    <a:pt x="5" y="94"/>
                    <a:pt x="18" y="88"/>
                  </a:cubicBezTo>
                  <a:cubicBezTo>
                    <a:pt x="20" y="86"/>
                    <a:pt x="20" y="85"/>
                    <a:pt x="20" y="82"/>
                  </a:cubicBezTo>
                  <a:cubicBezTo>
                    <a:pt x="21" y="65"/>
                    <a:pt x="25" y="49"/>
                    <a:pt x="34" y="35"/>
                  </a:cubicBezTo>
                  <a:cubicBezTo>
                    <a:pt x="41" y="23"/>
                    <a:pt x="51" y="13"/>
                    <a:pt x="64" y="8"/>
                  </a:cubicBezTo>
                  <a:cubicBezTo>
                    <a:pt x="85" y="0"/>
                    <a:pt x="104" y="6"/>
                    <a:pt x="119" y="21"/>
                  </a:cubicBezTo>
                  <a:cubicBezTo>
                    <a:pt x="133" y="34"/>
                    <a:pt x="140" y="51"/>
                    <a:pt x="143" y="70"/>
                  </a:cubicBezTo>
                  <a:cubicBezTo>
                    <a:pt x="144" y="74"/>
                    <a:pt x="144" y="79"/>
                    <a:pt x="144" y="84"/>
                  </a:cubicBezTo>
                  <a:cubicBezTo>
                    <a:pt x="144" y="86"/>
                    <a:pt x="145" y="87"/>
                    <a:pt x="147" y="88"/>
                  </a:cubicBezTo>
                  <a:cubicBezTo>
                    <a:pt x="158" y="94"/>
                    <a:pt x="164" y="103"/>
                    <a:pt x="164" y="116"/>
                  </a:cubicBezTo>
                  <a:cubicBezTo>
                    <a:pt x="164" y="128"/>
                    <a:pt x="164" y="139"/>
                    <a:pt x="164" y="151"/>
                  </a:cubicBezTo>
                  <a:close/>
                  <a:moveTo>
                    <a:pt x="82" y="84"/>
                  </a:moveTo>
                  <a:cubicBezTo>
                    <a:pt x="93" y="84"/>
                    <a:pt x="103" y="84"/>
                    <a:pt x="114" y="84"/>
                  </a:cubicBezTo>
                  <a:cubicBezTo>
                    <a:pt x="117" y="84"/>
                    <a:pt x="118" y="84"/>
                    <a:pt x="118" y="81"/>
                  </a:cubicBezTo>
                  <a:cubicBezTo>
                    <a:pt x="117" y="69"/>
                    <a:pt x="114" y="57"/>
                    <a:pt x="107" y="47"/>
                  </a:cubicBezTo>
                  <a:cubicBezTo>
                    <a:pt x="95" y="31"/>
                    <a:pt x="74" y="29"/>
                    <a:pt x="60" y="44"/>
                  </a:cubicBezTo>
                  <a:cubicBezTo>
                    <a:pt x="51" y="54"/>
                    <a:pt x="48" y="67"/>
                    <a:pt x="47" y="80"/>
                  </a:cubicBezTo>
                  <a:cubicBezTo>
                    <a:pt x="46" y="83"/>
                    <a:pt x="47" y="84"/>
                    <a:pt x="51" y="84"/>
                  </a:cubicBezTo>
                  <a:cubicBezTo>
                    <a:pt x="61" y="84"/>
                    <a:pt x="72" y="84"/>
                    <a:pt x="82" y="84"/>
                  </a:cubicBezTo>
                  <a:close/>
                  <a:moveTo>
                    <a:pt x="82" y="192"/>
                  </a:moveTo>
                  <a:cubicBezTo>
                    <a:pt x="85" y="192"/>
                    <a:pt x="88" y="192"/>
                    <a:pt x="90" y="192"/>
                  </a:cubicBezTo>
                  <a:cubicBezTo>
                    <a:pt x="93" y="192"/>
                    <a:pt x="94" y="191"/>
                    <a:pt x="94" y="188"/>
                  </a:cubicBezTo>
                  <a:cubicBezTo>
                    <a:pt x="94" y="184"/>
                    <a:pt x="94" y="180"/>
                    <a:pt x="94" y="176"/>
                  </a:cubicBezTo>
                  <a:cubicBezTo>
                    <a:pt x="94" y="173"/>
                    <a:pt x="95" y="171"/>
                    <a:pt x="97" y="169"/>
                  </a:cubicBezTo>
                  <a:cubicBezTo>
                    <a:pt x="105" y="162"/>
                    <a:pt x="107" y="150"/>
                    <a:pt x="102" y="141"/>
                  </a:cubicBezTo>
                  <a:cubicBezTo>
                    <a:pt x="97" y="131"/>
                    <a:pt x="85" y="127"/>
                    <a:pt x="75" y="130"/>
                  </a:cubicBezTo>
                  <a:cubicBezTo>
                    <a:pt x="67" y="133"/>
                    <a:pt x="62" y="138"/>
                    <a:pt x="60" y="146"/>
                  </a:cubicBezTo>
                  <a:cubicBezTo>
                    <a:pt x="58" y="155"/>
                    <a:pt x="60" y="163"/>
                    <a:pt x="67" y="169"/>
                  </a:cubicBezTo>
                  <a:cubicBezTo>
                    <a:pt x="69" y="171"/>
                    <a:pt x="70" y="173"/>
                    <a:pt x="70" y="175"/>
                  </a:cubicBezTo>
                  <a:cubicBezTo>
                    <a:pt x="70" y="180"/>
                    <a:pt x="70" y="184"/>
                    <a:pt x="70" y="189"/>
                  </a:cubicBezTo>
                  <a:cubicBezTo>
                    <a:pt x="70" y="191"/>
                    <a:pt x="71" y="192"/>
                    <a:pt x="74" y="192"/>
                  </a:cubicBezTo>
                  <a:cubicBezTo>
                    <a:pt x="77" y="192"/>
                    <a:pt x="79" y="192"/>
                    <a:pt x="8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32" name="Freeform 312"/>
            <p:cNvSpPr/>
            <p:nvPr/>
          </p:nvSpPr>
          <p:spPr bwMode="auto">
            <a:xfrm>
              <a:off x="7929563" y="2066925"/>
              <a:ext cx="2741613" cy="1830388"/>
            </a:xfrm>
            <a:custGeom>
              <a:avLst/>
              <a:gdLst>
                <a:gd name="T0" fmla="*/ 364 w 730"/>
                <a:gd name="T1" fmla="*/ 0 h 487"/>
                <a:gd name="T2" fmla="*/ 131 w 730"/>
                <a:gd name="T3" fmla="*/ 0 h 487"/>
                <a:gd name="T4" fmla="*/ 2 w 730"/>
                <a:gd name="T5" fmla="*/ 72 h 487"/>
                <a:gd name="T6" fmla="*/ 1 w 730"/>
                <a:gd name="T7" fmla="*/ 86 h 487"/>
                <a:gd name="T8" fmla="*/ 0 w 730"/>
                <a:gd name="T9" fmla="*/ 325 h 487"/>
                <a:gd name="T10" fmla="*/ 101 w 730"/>
                <a:gd name="T11" fmla="*/ 410 h 487"/>
                <a:gd name="T12" fmla="*/ 170 w 730"/>
                <a:gd name="T13" fmla="*/ 414 h 487"/>
                <a:gd name="T14" fmla="*/ 179 w 730"/>
                <a:gd name="T15" fmla="*/ 420 h 487"/>
                <a:gd name="T16" fmla="*/ 141 w 730"/>
                <a:gd name="T17" fmla="*/ 481 h 487"/>
                <a:gd name="T18" fmla="*/ 142 w 730"/>
                <a:gd name="T19" fmla="*/ 486 h 487"/>
                <a:gd name="T20" fmla="*/ 150 w 730"/>
                <a:gd name="T21" fmla="*/ 484 h 487"/>
                <a:gd name="T22" fmla="*/ 288 w 730"/>
                <a:gd name="T23" fmla="*/ 420 h 487"/>
                <a:gd name="T24" fmla="*/ 323 w 730"/>
                <a:gd name="T25" fmla="*/ 413 h 487"/>
                <a:gd name="T26" fmla="*/ 601 w 730"/>
                <a:gd name="T27" fmla="*/ 413 h 487"/>
                <a:gd name="T28" fmla="*/ 722 w 730"/>
                <a:gd name="T29" fmla="*/ 355 h 487"/>
                <a:gd name="T30" fmla="*/ 729 w 730"/>
                <a:gd name="T31" fmla="*/ 328 h 487"/>
                <a:gd name="T32" fmla="*/ 729 w 730"/>
                <a:gd name="T33" fmla="*/ 87 h 487"/>
                <a:gd name="T34" fmla="*/ 629 w 730"/>
                <a:gd name="T35" fmla="*/ 2 h 487"/>
                <a:gd name="T36" fmla="*/ 598 w 730"/>
                <a:gd name="T37" fmla="*/ 0 h 487"/>
                <a:gd name="T38" fmla="*/ 364 w 730"/>
                <a:gd name="T39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0" h="487">
                  <a:moveTo>
                    <a:pt x="364" y="0"/>
                  </a:moveTo>
                  <a:cubicBezTo>
                    <a:pt x="286" y="0"/>
                    <a:pt x="208" y="0"/>
                    <a:pt x="131" y="0"/>
                  </a:cubicBezTo>
                  <a:cubicBezTo>
                    <a:pt x="67" y="0"/>
                    <a:pt x="13" y="30"/>
                    <a:pt x="2" y="72"/>
                  </a:cubicBezTo>
                  <a:cubicBezTo>
                    <a:pt x="1" y="77"/>
                    <a:pt x="1" y="81"/>
                    <a:pt x="1" y="86"/>
                  </a:cubicBezTo>
                  <a:cubicBezTo>
                    <a:pt x="1" y="166"/>
                    <a:pt x="2" y="245"/>
                    <a:pt x="0" y="325"/>
                  </a:cubicBezTo>
                  <a:cubicBezTo>
                    <a:pt x="0" y="366"/>
                    <a:pt x="43" y="401"/>
                    <a:pt x="101" y="410"/>
                  </a:cubicBezTo>
                  <a:cubicBezTo>
                    <a:pt x="111" y="412"/>
                    <a:pt x="159" y="414"/>
                    <a:pt x="170" y="414"/>
                  </a:cubicBezTo>
                  <a:cubicBezTo>
                    <a:pt x="176" y="414"/>
                    <a:pt x="179" y="415"/>
                    <a:pt x="179" y="420"/>
                  </a:cubicBezTo>
                  <a:cubicBezTo>
                    <a:pt x="178" y="441"/>
                    <a:pt x="141" y="476"/>
                    <a:pt x="141" y="481"/>
                  </a:cubicBezTo>
                  <a:cubicBezTo>
                    <a:pt x="140" y="483"/>
                    <a:pt x="139" y="485"/>
                    <a:pt x="142" y="486"/>
                  </a:cubicBezTo>
                  <a:cubicBezTo>
                    <a:pt x="145" y="487"/>
                    <a:pt x="147" y="485"/>
                    <a:pt x="150" y="484"/>
                  </a:cubicBezTo>
                  <a:cubicBezTo>
                    <a:pt x="196" y="463"/>
                    <a:pt x="242" y="442"/>
                    <a:pt x="288" y="420"/>
                  </a:cubicBezTo>
                  <a:cubicBezTo>
                    <a:pt x="299" y="415"/>
                    <a:pt x="310" y="413"/>
                    <a:pt x="323" y="413"/>
                  </a:cubicBezTo>
                  <a:cubicBezTo>
                    <a:pt x="416" y="413"/>
                    <a:pt x="508" y="413"/>
                    <a:pt x="601" y="413"/>
                  </a:cubicBezTo>
                  <a:cubicBezTo>
                    <a:pt x="654" y="412"/>
                    <a:pt x="705" y="388"/>
                    <a:pt x="722" y="355"/>
                  </a:cubicBezTo>
                  <a:cubicBezTo>
                    <a:pt x="727" y="346"/>
                    <a:pt x="729" y="337"/>
                    <a:pt x="729" y="328"/>
                  </a:cubicBezTo>
                  <a:cubicBezTo>
                    <a:pt x="729" y="248"/>
                    <a:pt x="728" y="168"/>
                    <a:pt x="729" y="87"/>
                  </a:cubicBezTo>
                  <a:cubicBezTo>
                    <a:pt x="730" y="47"/>
                    <a:pt x="689" y="12"/>
                    <a:pt x="629" y="2"/>
                  </a:cubicBezTo>
                  <a:cubicBezTo>
                    <a:pt x="619" y="1"/>
                    <a:pt x="608" y="0"/>
                    <a:pt x="598" y="0"/>
                  </a:cubicBezTo>
                  <a:cubicBezTo>
                    <a:pt x="520" y="0"/>
                    <a:pt x="442" y="0"/>
                    <a:pt x="3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24" name="Group 323"/>
            <p:cNvGrpSpPr/>
            <p:nvPr/>
          </p:nvGrpSpPr>
          <p:grpSpPr>
            <a:xfrm>
              <a:off x="8342313" y="2341563"/>
              <a:ext cx="1908176" cy="915988"/>
              <a:chOff x="8342313" y="2341563"/>
              <a:chExt cx="1908176" cy="915988"/>
            </a:xfrm>
            <a:solidFill>
              <a:schemeClr val="bg1"/>
            </a:solidFill>
          </p:grpSpPr>
          <p:sp>
            <p:nvSpPr>
              <p:cNvPr id="33033" name="Freeform 313"/>
              <p:cNvSpPr/>
              <p:nvPr/>
            </p:nvSpPr>
            <p:spPr bwMode="auto">
              <a:xfrm>
                <a:off x="8342313" y="2341563"/>
                <a:ext cx="1171575" cy="120650"/>
              </a:xfrm>
              <a:custGeom>
                <a:avLst/>
                <a:gdLst>
                  <a:gd name="T0" fmla="*/ 16 w 312"/>
                  <a:gd name="T1" fmla="*/ 32 h 32"/>
                  <a:gd name="T2" fmla="*/ 296 w 312"/>
                  <a:gd name="T3" fmla="*/ 32 h 32"/>
                  <a:gd name="T4" fmla="*/ 312 w 312"/>
                  <a:gd name="T5" fmla="*/ 16 h 32"/>
                  <a:gd name="T6" fmla="*/ 296 w 312"/>
                  <a:gd name="T7" fmla="*/ 0 h 32"/>
                  <a:gd name="T8" fmla="*/ 16 w 312"/>
                  <a:gd name="T9" fmla="*/ 0 h 32"/>
                  <a:gd name="T10" fmla="*/ 0 w 312"/>
                  <a:gd name="T11" fmla="*/ 16 h 32"/>
                  <a:gd name="T12" fmla="*/ 16 w 312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2" h="32">
                    <a:moveTo>
                      <a:pt x="16" y="32"/>
                    </a:moveTo>
                    <a:cubicBezTo>
                      <a:pt x="296" y="32"/>
                      <a:pt x="296" y="32"/>
                      <a:pt x="296" y="32"/>
                    </a:cubicBezTo>
                    <a:cubicBezTo>
                      <a:pt x="305" y="32"/>
                      <a:pt x="312" y="25"/>
                      <a:pt x="312" y="16"/>
                    </a:cubicBezTo>
                    <a:cubicBezTo>
                      <a:pt x="312" y="7"/>
                      <a:pt x="305" y="0"/>
                      <a:pt x="29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34" name="Freeform 314"/>
              <p:cNvSpPr/>
              <p:nvPr/>
            </p:nvSpPr>
            <p:spPr bwMode="auto">
              <a:xfrm>
                <a:off x="9604376" y="2341563"/>
                <a:ext cx="646113" cy="120650"/>
              </a:xfrm>
              <a:custGeom>
                <a:avLst/>
                <a:gdLst>
                  <a:gd name="T0" fmla="*/ 16 w 172"/>
                  <a:gd name="T1" fmla="*/ 32 h 32"/>
                  <a:gd name="T2" fmla="*/ 156 w 172"/>
                  <a:gd name="T3" fmla="*/ 32 h 32"/>
                  <a:gd name="T4" fmla="*/ 172 w 172"/>
                  <a:gd name="T5" fmla="*/ 16 h 32"/>
                  <a:gd name="T6" fmla="*/ 156 w 172"/>
                  <a:gd name="T7" fmla="*/ 0 h 32"/>
                  <a:gd name="T8" fmla="*/ 16 w 172"/>
                  <a:gd name="T9" fmla="*/ 0 h 32"/>
                  <a:gd name="T10" fmla="*/ 0 w 172"/>
                  <a:gd name="T11" fmla="*/ 16 h 32"/>
                  <a:gd name="T12" fmla="*/ 16 w 172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32">
                    <a:moveTo>
                      <a:pt x="16" y="32"/>
                    </a:moveTo>
                    <a:cubicBezTo>
                      <a:pt x="156" y="32"/>
                      <a:pt x="156" y="32"/>
                      <a:pt x="156" y="32"/>
                    </a:cubicBezTo>
                    <a:cubicBezTo>
                      <a:pt x="165" y="32"/>
                      <a:pt x="172" y="25"/>
                      <a:pt x="172" y="16"/>
                    </a:cubicBezTo>
                    <a:cubicBezTo>
                      <a:pt x="172" y="7"/>
                      <a:pt x="165" y="0"/>
                      <a:pt x="1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35" name="Freeform 315"/>
              <p:cNvSpPr/>
              <p:nvPr/>
            </p:nvSpPr>
            <p:spPr bwMode="auto">
              <a:xfrm>
                <a:off x="8342313" y="2611438"/>
                <a:ext cx="1908175" cy="120650"/>
              </a:xfrm>
              <a:custGeom>
                <a:avLst/>
                <a:gdLst>
                  <a:gd name="T0" fmla="*/ 16 w 508"/>
                  <a:gd name="T1" fmla="*/ 32 h 32"/>
                  <a:gd name="T2" fmla="*/ 492 w 508"/>
                  <a:gd name="T3" fmla="*/ 32 h 32"/>
                  <a:gd name="T4" fmla="*/ 508 w 508"/>
                  <a:gd name="T5" fmla="*/ 16 h 32"/>
                  <a:gd name="T6" fmla="*/ 492 w 508"/>
                  <a:gd name="T7" fmla="*/ 0 h 32"/>
                  <a:gd name="T8" fmla="*/ 16 w 508"/>
                  <a:gd name="T9" fmla="*/ 0 h 32"/>
                  <a:gd name="T10" fmla="*/ 0 w 508"/>
                  <a:gd name="T11" fmla="*/ 16 h 32"/>
                  <a:gd name="T12" fmla="*/ 16 w 5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16" y="32"/>
                    </a:moveTo>
                    <a:cubicBezTo>
                      <a:pt x="492" y="32"/>
                      <a:pt x="492" y="32"/>
                      <a:pt x="492" y="32"/>
                    </a:cubicBezTo>
                    <a:cubicBezTo>
                      <a:pt x="501" y="32"/>
                      <a:pt x="508" y="25"/>
                      <a:pt x="508" y="16"/>
                    </a:cubicBezTo>
                    <a:cubicBezTo>
                      <a:pt x="508" y="7"/>
                      <a:pt x="501" y="0"/>
                      <a:pt x="4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36" name="Freeform 316"/>
              <p:cNvSpPr/>
              <p:nvPr/>
            </p:nvSpPr>
            <p:spPr bwMode="auto">
              <a:xfrm>
                <a:off x="8342313" y="2867025"/>
                <a:ext cx="1908175" cy="120650"/>
              </a:xfrm>
              <a:custGeom>
                <a:avLst/>
                <a:gdLst>
                  <a:gd name="T0" fmla="*/ 16 w 508"/>
                  <a:gd name="T1" fmla="*/ 32 h 32"/>
                  <a:gd name="T2" fmla="*/ 492 w 508"/>
                  <a:gd name="T3" fmla="*/ 32 h 32"/>
                  <a:gd name="T4" fmla="*/ 508 w 508"/>
                  <a:gd name="T5" fmla="*/ 16 h 32"/>
                  <a:gd name="T6" fmla="*/ 492 w 508"/>
                  <a:gd name="T7" fmla="*/ 0 h 32"/>
                  <a:gd name="T8" fmla="*/ 16 w 508"/>
                  <a:gd name="T9" fmla="*/ 0 h 32"/>
                  <a:gd name="T10" fmla="*/ 0 w 508"/>
                  <a:gd name="T11" fmla="*/ 16 h 32"/>
                  <a:gd name="T12" fmla="*/ 16 w 5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16" y="32"/>
                    </a:moveTo>
                    <a:cubicBezTo>
                      <a:pt x="492" y="32"/>
                      <a:pt x="492" y="32"/>
                      <a:pt x="492" y="32"/>
                    </a:cubicBezTo>
                    <a:cubicBezTo>
                      <a:pt x="501" y="32"/>
                      <a:pt x="508" y="25"/>
                      <a:pt x="508" y="16"/>
                    </a:cubicBezTo>
                    <a:cubicBezTo>
                      <a:pt x="508" y="7"/>
                      <a:pt x="501" y="0"/>
                      <a:pt x="4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37" name="Freeform 317"/>
              <p:cNvSpPr/>
              <p:nvPr/>
            </p:nvSpPr>
            <p:spPr bwMode="auto">
              <a:xfrm>
                <a:off x="8342313" y="3138488"/>
                <a:ext cx="1908175" cy="119063"/>
              </a:xfrm>
              <a:custGeom>
                <a:avLst/>
                <a:gdLst>
                  <a:gd name="T0" fmla="*/ 16 w 508"/>
                  <a:gd name="T1" fmla="*/ 32 h 32"/>
                  <a:gd name="T2" fmla="*/ 492 w 508"/>
                  <a:gd name="T3" fmla="*/ 32 h 32"/>
                  <a:gd name="T4" fmla="*/ 508 w 508"/>
                  <a:gd name="T5" fmla="*/ 16 h 32"/>
                  <a:gd name="T6" fmla="*/ 492 w 508"/>
                  <a:gd name="T7" fmla="*/ 0 h 32"/>
                  <a:gd name="T8" fmla="*/ 16 w 508"/>
                  <a:gd name="T9" fmla="*/ 0 h 32"/>
                  <a:gd name="T10" fmla="*/ 0 w 508"/>
                  <a:gd name="T11" fmla="*/ 16 h 32"/>
                  <a:gd name="T12" fmla="*/ 16 w 5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16" y="32"/>
                    </a:moveTo>
                    <a:cubicBezTo>
                      <a:pt x="492" y="32"/>
                      <a:pt x="492" y="32"/>
                      <a:pt x="492" y="32"/>
                    </a:cubicBezTo>
                    <a:cubicBezTo>
                      <a:pt x="501" y="32"/>
                      <a:pt x="508" y="25"/>
                      <a:pt x="508" y="16"/>
                    </a:cubicBezTo>
                    <a:cubicBezTo>
                      <a:pt x="508" y="7"/>
                      <a:pt x="501" y="0"/>
                      <a:pt x="4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3038" name="Freeform 318"/>
            <p:cNvSpPr/>
            <p:nvPr/>
          </p:nvSpPr>
          <p:spPr bwMode="auto">
            <a:xfrm>
              <a:off x="5564188" y="6562725"/>
              <a:ext cx="4911725" cy="511175"/>
            </a:xfrm>
            <a:custGeom>
              <a:avLst/>
              <a:gdLst>
                <a:gd name="T0" fmla="*/ 1308 w 1308"/>
                <a:gd name="T1" fmla="*/ 68 h 136"/>
                <a:gd name="T2" fmla="*/ 1240 w 1308"/>
                <a:gd name="T3" fmla="*/ 136 h 136"/>
                <a:gd name="T4" fmla="*/ 68 w 1308"/>
                <a:gd name="T5" fmla="*/ 136 h 136"/>
                <a:gd name="T6" fmla="*/ 0 w 1308"/>
                <a:gd name="T7" fmla="*/ 68 h 136"/>
                <a:gd name="T8" fmla="*/ 68 w 1308"/>
                <a:gd name="T9" fmla="*/ 0 h 136"/>
                <a:gd name="T10" fmla="*/ 1240 w 1308"/>
                <a:gd name="T11" fmla="*/ 0 h 136"/>
                <a:gd name="T12" fmla="*/ 1308 w 1308"/>
                <a:gd name="T13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8" h="136">
                  <a:moveTo>
                    <a:pt x="1308" y="68"/>
                  </a:moveTo>
                  <a:cubicBezTo>
                    <a:pt x="1308" y="106"/>
                    <a:pt x="1278" y="136"/>
                    <a:pt x="1240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30" y="136"/>
                    <a:pt x="0" y="106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240" y="0"/>
                    <a:pt x="1240" y="0"/>
                    <a:pt x="1240" y="0"/>
                  </a:cubicBezTo>
                  <a:cubicBezTo>
                    <a:pt x="1278" y="0"/>
                    <a:pt x="1308" y="30"/>
                    <a:pt x="1308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39" name="Freeform 319"/>
            <p:cNvSpPr>
              <a:spLocks noEditPoints="1"/>
            </p:cNvSpPr>
            <p:nvPr/>
          </p:nvSpPr>
          <p:spPr bwMode="auto">
            <a:xfrm>
              <a:off x="9931401" y="6630988"/>
              <a:ext cx="393700" cy="374650"/>
            </a:xfrm>
            <a:custGeom>
              <a:avLst/>
              <a:gdLst>
                <a:gd name="T0" fmla="*/ 45 w 105"/>
                <a:gd name="T1" fmla="*/ 0 h 100"/>
                <a:gd name="T2" fmla="*/ 87 w 105"/>
                <a:gd name="T3" fmla="*/ 38 h 100"/>
                <a:gd name="T4" fmla="*/ 82 w 105"/>
                <a:gd name="T5" fmla="*/ 63 h 100"/>
                <a:gd name="T6" fmla="*/ 83 w 105"/>
                <a:gd name="T7" fmla="*/ 67 h 100"/>
                <a:gd name="T8" fmla="*/ 100 w 105"/>
                <a:gd name="T9" fmla="*/ 85 h 100"/>
                <a:gd name="T10" fmla="*/ 96 w 105"/>
                <a:gd name="T11" fmla="*/ 99 h 100"/>
                <a:gd name="T12" fmla="*/ 88 w 105"/>
                <a:gd name="T13" fmla="*/ 97 h 100"/>
                <a:gd name="T14" fmla="*/ 71 w 105"/>
                <a:gd name="T15" fmla="*/ 79 h 100"/>
                <a:gd name="T16" fmla="*/ 66 w 105"/>
                <a:gd name="T17" fmla="*/ 79 h 100"/>
                <a:gd name="T18" fmla="*/ 4 w 105"/>
                <a:gd name="T19" fmla="*/ 49 h 100"/>
                <a:gd name="T20" fmla="*/ 40 w 105"/>
                <a:gd name="T21" fmla="*/ 1 h 100"/>
                <a:gd name="T22" fmla="*/ 45 w 105"/>
                <a:gd name="T23" fmla="*/ 0 h 100"/>
                <a:gd name="T24" fmla="*/ 46 w 105"/>
                <a:gd name="T25" fmla="*/ 11 h 100"/>
                <a:gd name="T26" fmla="*/ 14 w 105"/>
                <a:gd name="T27" fmla="*/ 42 h 100"/>
                <a:gd name="T28" fmla="*/ 46 w 105"/>
                <a:gd name="T29" fmla="*/ 74 h 100"/>
                <a:gd name="T30" fmla="*/ 77 w 105"/>
                <a:gd name="T31" fmla="*/ 42 h 100"/>
                <a:gd name="T32" fmla="*/ 46 w 105"/>
                <a:gd name="T33" fmla="*/ 1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0">
                  <a:moveTo>
                    <a:pt x="45" y="0"/>
                  </a:moveTo>
                  <a:cubicBezTo>
                    <a:pt x="67" y="0"/>
                    <a:pt x="85" y="17"/>
                    <a:pt x="87" y="38"/>
                  </a:cubicBezTo>
                  <a:cubicBezTo>
                    <a:pt x="88" y="47"/>
                    <a:pt x="86" y="55"/>
                    <a:pt x="82" y="63"/>
                  </a:cubicBezTo>
                  <a:cubicBezTo>
                    <a:pt x="81" y="65"/>
                    <a:pt x="81" y="66"/>
                    <a:pt x="83" y="67"/>
                  </a:cubicBezTo>
                  <a:cubicBezTo>
                    <a:pt x="88" y="73"/>
                    <a:pt x="94" y="79"/>
                    <a:pt x="100" y="85"/>
                  </a:cubicBezTo>
                  <a:cubicBezTo>
                    <a:pt x="105" y="90"/>
                    <a:pt x="103" y="97"/>
                    <a:pt x="96" y="99"/>
                  </a:cubicBezTo>
                  <a:cubicBezTo>
                    <a:pt x="93" y="100"/>
                    <a:pt x="90" y="99"/>
                    <a:pt x="88" y="97"/>
                  </a:cubicBezTo>
                  <a:cubicBezTo>
                    <a:pt x="82" y="91"/>
                    <a:pt x="76" y="85"/>
                    <a:pt x="71" y="79"/>
                  </a:cubicBezTo>
                  <a:cubicBezTo>
                    <a:pt x="69" y="78"/>
                    <a:pt x="68" y="78"/>
                    <a:pt x="66" y="79"/>
                  </a:cubicBezTo>
                  <a:cubicBezTo>
                    <a:pt x="40" y="93"/>
                    <a:pt x="10" y="78"/>
                    <a:pt x="4" y="49"/>
                  </a:cubicBezTo>
                  <a:cubicBezTo>
                    <a:pt x="0" y="26"/>
                    <a:pt x="17" y="4"/>
                    <a:pt x="40" y="1"/>
                  </a:cubicBezTo>
                  <a:cubicBezTo>
                    <a:pt x="42" y="1"/>
                    <a:pt x="44" y="0"/>
                    <a:pt x="45" y="0"/>
                  </a:cubicBezTo>
                  <a:close/>
                  <a:moveTo>
                    <a:pt x="46" y="11"/>
                  </a:moveTo>
                  <a:cubicBezTo>
                    <a:pt x="28" y="11"/>
                    <a:pt x="15" y="25"/>
                    <a:pt x="14" y="42"/>
                  </a:cubicBezTo>
                  <a:cubicBezTo>
                    <a:pt x="14" y="60"/>
                    <a:pt x="28" y="74"/>
                    <a:pt x="46" y="74"/>
                  </a:cubicBezTo>
                  <a:cubicBezTo>
                    <a:pt x="63" y="74"/>
                    <a:pt x="77" y="60"/>
                    <a:pt x="77" y="42"/>
                  </a:cubicBezTo>
                  <a:cubicBezTo>
                    <a:pt x="77" y="25"/>
                    <a:pt x="63" y="11"/>
                    <a:pt x="4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0" name="Freeform 320"/>
            <p:cNvSpPr/>
            <p:nvPr/>
          </p:nvSpPr>
          <p:spPr bwMode="auto">
            <a:xfrm>
              <a:off x="5822951" y="6683375"/>
              <a:ext cx="112713" cy="198438"/>
            </a:xfrm>
            <a:custGeom>
              <a:avLst/>
              <a:gdLst>
                <a:gd name="T0" fmla="*/ 1 w 30"/>
                <a:gd name="T1" fmla="*/ 44 h 53"/>
                <a:gd name="T2" fmla="*/ 13 w 30"/>
                <a:gd name="T3" fmla="*/ 48 h 53"/>
                <a:gd name="T4" fmla="*/ 24 w 30"/>
                <a:gd name="T5" fmla="*/ 39 h 53"/>
                <a:gd name="T6" fmla="*/ 14 w 30"/>
                <a:gd name="T7" fmla="*/ 29 h 53"/>
                <a:gd name="T8" fmla="*/ 1 w 30"/>
                <a:gd name="T9" fmla="*/ 14 h 53"/>
                <a:gd name="T10" fmla="*/ 17 w 30"/>
                <a:gd name="T11" fmla="*/ 0 h 53"/>
                <a:gd name="T12" fmla="*/ 28 w 30"/>
                <a:gd name="T13" fmla="*/ 3 h 53"/>
                <a:gd name="T14" fmla="*/ 27 w 30"/>
                <a:gd name="T15" fmla="*/ 8 h 53"/>
                <a:gd name="T16" fmla="*/ 17 w 30"/>
                <a:gd name="T17" fmla="*/ 6 h 53"/>
                <a:gd name="T18" fmla="*/ 7 w 30"/>
                <a:gd name="T19" fmla="*/ 14 h 53"/>
                <a:gd name="T20" fmla="*/ 17 w 30"/>
                <a:gd name="T21" fmla="*/ 23 h 53"/>
                <a:gd name="T22" fmla="*/ 30 w 30"/>
                <a:gd name="T23" fmla="*/ 38 h 53"/>
                <a:gd name="T24" fmla="*/ 13 w 30"/>
                <a:gd name="T25" fmla="*/ 53 h 53"/>
                <a:gd name="T26" fmla="*/ 0 w 30"/>
                <a:gd name="T27" fmla="*/ 50 h 53"/>
                <a:gd name="T28" fmla="*/ 1 w 30"/>
                <a:gd name="T2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53">
                  <a:moveTo>
                    <a:pt x="1" y="44"/>
                  </a:moveTo>
                  <a:cubicBezTo>
                    <a:pt x="4" y="46"/>
                    <a:pt x="8" y="48"/>
                    <a:pt x="13" y="48"/>
                  </a:cubicBezTo>
                  <a:cubicBezTo>
                    <a:pt x="20" y="48"/>
                    <a:pt x="24" y="44"/>
                    <a:pt x="24" y="39"/>
                  </a:cubicBezTo>
                  <a:cubicBezTo>
                    <a:pt x="24" y="34"/>
                    <a:pt x="21" y="31"/>
                    <a:pt x="14" y="29"/>
                  </a:cubicBezTo>
                  <a:cubicBezTo>
                    <a:pt x="6" y="26"/>
                    <a:pt x="1" y="21"/>
                    <a:pt x="1" y="14"/>
                  </a:cubicBezTo>
                  <a:cubicBezTo>
                    <a:pt x="1" y="6"/>
                    <a:pt x="7" y="0"/>
                    <a:pt x="17" y="0"/>
                  </a:cubicBezTo>
                  <a:cubicBezTo>
                    <a:pt x="22" y="0"/>
                    <a:pt x="26" y="2"/>
                    <a:pt x="28" y="3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7"/>
                    <a:pt x="22" y="6"/>
                    <a:pt x="17" y="6"/>
                  </a:cubicBezTo>
                  <a:cubicBezTo>
                    <a:pt x="10" y="6"/>
                    <a:pt x="7" y="10"/>
                    <a:pt x="7" y="14"/>
                  </a:cubicBezTo>
                  <a:cubicBezTo>
                    <a:pt x="7" y="18"/>
                    <a:pt x="10" y="21"/>
                    <a:pt x="17" y="23"/>
                  </a:cubicBezTo>
                  <a:cubicBezTo>
                    <a:pt x="26" y="27"/>
                    <a:pt x="30" y="31"/>
                    <a:pt x="30" y="38"/>
                  </a:cubicBezTo>
                  <a:cubicBezTo>
                    <a:pt x="30" y="46"/>
                    <a:pt x="25" y="53"/>
                    <a:pt x="13" y="53"/>
                  </a:cubicBezTo>
                  <a:cubicBezTo>
                    <a:pt x="8" y="53"/>
                    <a:pt x="2" y="52"/>
                    <a:pt x="0" y="50"/>
                  </a:cubicBezTo>
                  <a:lnTo>
                    <a:pt x="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1" name="Freeform 321"/>
            <p:cNvSpPr>
              <a:spLocks noEditPoints="1"/>
            </p:cNvSpPr>
            <p:nvPr/>
          </p:nvSpPr>
          <p:spPr bwMode="auto">
            <a:xfrm>
              <a:off x="5962651" y="6738938"/>
              <a:ext cx="123825" cy="142875"/>
            </a:xfrm>
            <a:custGeom>
              <a:avLst/>
              <a:gdLst>
                <a:gd name="T0" fmla="*/ 7 w 33"/>
                <a:gd name="T1" fmla="*/ 20 h 38"/>
                <a:gd name="T2" fmla="*/ 19 w 33"/>
                <a:gd name="T3" fmla="*/ 33 h 38"/>
                <a:gd name="T4" fmla="*/ 29 w 33"/>
                <a:gd name="T5" fmla="*/ 31 h 38"/>
                <a:gd name="T6" fmla="*/ 31 w 33"/>
                <a:gd name="T7" fmla="*/ 36 h 38"/>
                <a:gd name="T8" fmla="*/ 18 w 33"/>
                <a:gd name="T9" fmla="*/ 38 h 38"/>
                <a:gd name="T10" fmla="*/ 0 w 33"/>
                <a:gd name="T11" fmla="*/ 20 h 38"/>
                <a:gd name="T12" fmla="*/ 17 w 33"/>
                <a:gd name="T13" fmla="*/ 0 h 38"/>
                <a:gd name="T14" fmla="*/ 33 w 33"/>
                <a:gd name="T15" fmla="*/ 17 h 38"/>
                <a:gd name="T16" fmla="*/ 32 w 33"/>
                <a:gd name="T17" fmla="*/ 20 h 38"/>
                <a:gd name="T18" fmla="*/ 7 w 33"/>
                <a:gd name="T19" fmla="*/ 20 h 38"/>
                <a:gd name="T20" fmla="*/ 26 w 33"/>
                <a:gd name="T21" fmla="*/ 15 h 38"/>
                <a:gd name="T22" fmla="*/ 17 w 33"/>
                <a:gd name="T23" fmla="*/ 5 h 38"/>
                <a:gd name="T24" fmla="*/ 7 w 33"/>
                <a:gd name="T25" fmla="*/ 15 h 38"/>
                <a:gd name="T26" fmla="*/ 26 w 33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8">
                  <a:moveTo>
                    <a:pt x="7" y="20"/>
                  </a:moveTo>
                  <a:cubicBezTo>
                    <a:pt x="7" y="29"/>
                    <a:pt x="12" y="33"/>
                    <a:pt x="19" y="33"/>
                  </a:cubicBezTo>
                  <a:cubicBezTo>
                    <a:pt x="24" y="33"/>
                    <a:pt x="27" y="32"/>
                    <a:pt x="29" y="3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8" y="37"/>
                    <a:pt x="24" y="38"/>
                    <a:pt x="18" y="38"/>
                  </a:cubicBezTo>
                  <a:cubicBezTo>
                    <a:pt x="7" y="38"/>
                    <a:pt x="0" y="31"/>
                    <a:pt x="0" y="20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9" y="0"/>
                    <a:pt x="33" y="10"/>
                    <a:pt x="33" y="17"/>
                  </a:cubicBezTo>
                  <a:cubicBezTo>
                    <a:pt x="33" y="18"/>
                    <a:pt x="33" y="19"/>
                    <a:pt x="32" y="20"/>
                  </a:cubicBezTo>
                  <a:lnTo>
                    <a:pt x="7" y="20"/>
                  </a:lnTo>
                  <a:close/>
                  <a:moveTo>
                    <a:pt x="26" y="15"/>
                  </a:moveTo>
                  <a:cubicBezTo>
                    <a:pt x="26" y="11"/>
                    <a:pt x="24" y="5"/>
                    <a:pt x="17" y="5"/>
                  </a:cubicBezTo>
                  <a:cubicBezTo>
                    <a:pt x="10" y="5"/>
                    <a:pt x="7" y="11"/>
                    <a:pt x="7" y="15"/>
                  </a:cubicBezTo>
                  <a:lnTo>
                    <a:pt x="26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2" name="Freeform 322"/>
            <p:cNvSpPr>
              <a:spLocks noEditPoints="1"/>
            </p:cNvSpPr>
            <p:nvPr/>
          </p:nvSpPr>
          <p:spPr bwMode="auto">
            <a:xfrm>
              <a:off x="6105526" y="6738938"/>
              <a:ext cx="107950" cy="142875"/>
            </a:xfrm>
            <a:custGeom>
              <a:avLst/>
              <a:gdLst>
                <a:gd name="T0" fmla="*/ 29 w 29"/>
                <a:gd name="T1" fmla="*/ 29 h 38"/>
                <a:gd name="T2" fmla="*/ 29 w 29"/>
                <a:gd name="T3" fmla="*/ 37 h 38"/>
                <a:gd name="T4" fmla="*/ 23 w 29"/>
                <a:gd name="T5" fmla="*/ 37 h 38"/>
                <a:gd name="T6" fmla="*/ 23 w 29"/>
                <a:gd name="T7" fmla="*/ 33 h 38"/>
                <a:gd name="T8" fmla="*/ 22 w 29"/>
                <a:gd name="T9" fmla="*/ 33 h 38"/>
                <a:gd name="T10" fmla="*/ 11 w 29"/>
                <a:gd name="T11" fmla="*/ 38 h 38"/>
                <a:gd name="T12" fmla="*/ 0 w 29"/>
                <a:gd name="T13" fmla="*/ 28 h 38"/>
                <a:gd name="T14" fmla="*/ 22 w 29"/>
                <a:gd name="T15" fmla="*/ 14 h 38"/>
                <a:gd name="T16" fmla="*/ 22 w 29"/>
                <a:gd name="T17" fmla="*/ 13 h 38"/>
                <a:gd name="T18" fmla="*/ 14 w 29"/>
                <a:gd name="T19" fmla="*/ 5 h 38"/>
                <a:gd name="T20" fmla="*/ 4 w 29"/>
                <a:gd name="T21" fmla="*/ 7 h 38"/>
                <a:gd name="T22" fmla="*/ 3 w 29"/>
                <a:gd name="T23" fmla="*/ 3 h 38"/>
                <a:gd name="T24" fmla="*/ 15 w 29"/>
                <a:gd name="T25" fmla="*/ 0 h 38"/>
                <a:gd name="T26" fmla="*/ 29 w 29"/>
                <a:gd name="T27" fmla="*/ 15 h 38"/>
                <a:gd name="T28" fmla="*/ 29 w 29"/>
                <a:gd name="T29" fmla="*/ 29 h 38"/>
                <a:gd name="T30" fmla="*/ 22 w 29"/>
                <a:gd name="T31" fmla="*/ 19 h 38"/>
                <a:gd name="T32" fmla="*/ 7 w 29"/>
                <a:gd name="T33" fmla="*/ 27 h 38"/>
                <a:gd name="T34" fmla="*/ 13 w 29"/>
                <a:gd name="T35" fmla="*/ 33 h 38"/>
                <a:gd name="T36" fmla="*/ 22 w 29"/>
                <a:gd name="T37" fmla="*/ 27 h 38"/>
                <a:gd name="T38" fmla="*/ 22 w 29"/>
                <a:gd name="T39" fmla="*/ 25 h 38"/>
                <a:gd name="T40" fmla="*/ 22 w 29"/>
                <a:gd name="T4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8">
                  <a:moveTo>
                    <a:pt x="29" y="29"/>
                  </a:moveTo>
                  <a:cubicBezTo>
                    <a:pt x="29" y="32"/>
                    <a:pt x="29" y="35"/>
                    <a:pt x="29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6"/>
                    <a:pt x="16" y="38"/>
                    <a:pt x="11" y="38"/>
                  </a:cubicBezTo>
                  <a:cubicBezTo>
                    <a:pt x="4" y="38"/>
                    <a:pt x="0" y="33"/>
                    <a:pt x="0" y="28"/>
                  </a:cubicBezTo>
                  <a:cubicBezTo>
                    <a:pt x="0" y="19"/>
                    <a:pt x="8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0"/>
                    <a:pt x="21" y="5"/>
                    <a:pt x="14" y="5"/>
                  </a:cubicBezTo>
                  <a:cubicBezTo>
                    <a:pt x="10" y="5"/>
                    <a:pt x="7" y="6"/>
                    <a:pt x="4" y="7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1"/>
                    <a:pt x="10" y="0"/>
                    <a:pt x="15" y="0"/>
                  </a:cubicBezTo>
                  <a:cubicBezTo>
                    <a:pt x="26" y="0"/>
                    <a:pt x="29" y="7"/>
                    <a:pt x="29" y="15"/>
                  </a:cubicBezTo>
                  <a:lnTo>
                    <a:pt x="29" y="29"/>
                  </a:lnTo>
                  <a:close/>
                  <a:moveTo>
                    <a:pt x="22" y="19"/>
                  </a:moveTo>
                  <a:cubicBezTo>
                    <a:pt x="15" y="18"/>
                    <a:pt x="7" y="20"/>
                    <a:pt x="7" y="27"/>
                  </a:cubicBezTo>
                  <a:cubicBezTo>
                    <a:pt x="7" y="31"/>
                    <a:pt x="10" y="33"/>
                    <a:pt x="13" y="33"/>
                  </a:cubicBezTo>
                  <a:cubicBezTo>
                    <a:pt x="18" y="33"/>
                    <a:pt x="21" y="30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lnTo>
                    <a:pt x="22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3" name="Freeform 323"/>
            <p:cNvSpPr/>
            <p:nvPr/>
          </p:nvSpPr>
          <p:spPr bwMode="auto">
            <a:xfrm>
              <a:off x="6251576" y="6738938"/>
              <a:ext cx="71438" cy="139700"/>
            </a:xfrm>
            <a:custGeom>
              <a:avLst/>
              <a:gdLst>
                <a:gd name="T0" fmla="*/ 1 w 19"/>
                <a:gd name="T1" fmla="*/ 12 h 37"/>
                <a:gd name="T2" fmla="*/ 0 w 19"/>
                <a:gd name="T3" fmla="*/ 1 h 37"/>
                <a:gd name="T4" fmla="*/ 6 w 19"/>
                <a:gd name="T5" fmla="*/ 1 h 37"/>
                <a:gd name="T6" fmla="*/ 6 w 19"/>
                <a:gd name="T7" fmla="*/ 8 h 37"/>
                <a:gd name="T8" fmla="*/ 7 w 19"/>
                <a:gd name="T9" fmla="*/ 8 h 37"/>
                <a:gd name="T10" fmla="*/ 17 w 19"/>
                <a:gd name="T11" fmla="*/ 0 h 37"/>
                <a:gd name="T12" fmla="*/ 19 w 19"/>
                <a:gd name="T13" fmla="*/ 0 h 37"/>
                <a:gd name="T14" fmla="*/ 19 w 19"/>
                <a:gd name="T15" fmla="*/ 6 h 37"/>
                <a:gd name="T16" fmla="*/ 16 w 19"/>
                <a:gd name="T17" fmla="*/ 6 h 37"/>
                <a:gd name="T18" fmla="*/ 7 w 19"/>
                <a:gd name="T19" fmla="*/ 15 h 37"/>
                <a:gd name="T20" fmla="*/ 7 w 19"/>
                <a:gd name="T21" fmla="*/ 18 h 37"/>
                <a:gd name="T22" fmla="*/ 7 w 19"/>
                <a:gd name="T23" fmla="*/ 37 h 37"/>
                <a:gd name="T24" fmla="*/ 1 w 19"/>
                <a:gd name="T25" fmla="*/ 37 h 37"/>
                <a:gd name="T26" fmla="*/ 1 w 19"/>
                <a:gd name="T27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37">
                  <a:moveTo>
                    <a:pt x="1" y="12"/>
                  </a:moveTo>
                  <a:cubicBezTo>
                    <a:pt x="1" y="8"/>
                    <a:pt x="1" y="4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3"/>
                    <a:pt x="12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2" y="6"/>
                    <a:pt x="8" y="10"/>
                    <a:pt x="7" y="15"/>
                  </a:cubicBezTo>
                  <a:cubicBezTo>
                    <a:pt x="7" y="16"/>
                    <a:pt x="7" y="17"/>
                    <a:pt x="7" y="1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4" name="Freeform 324"/>
            <p:cNvSpPr/>
            <p:nvPr/>
          </p:nvSpPr>
          <p:spPr bwMode="auto">
            <a:xfrm>
              <a:off x="6334126" y="6738938"/>
              <a:ext cx="109538" cy="142875"/>
            </a:xfrm>
            <a:custGeom>
              <a:avLst/>
              <a:gdLst>
                <a:gd name="T0" fmla="*/ 29 w 29"/>
                <a:gd name="T1" fmla="*/ 36 h 38"/>
                <a:gd name="T2" fmla="*/ 19 w 29"/>
                <a:gd name="T3" fmla="*/ 38 h 38"/>
                <a:gd name="T4" fmla="*/ 0 w 29"/>
                <a:gd name="T5" fmla="*/ 19 h 38"/>
                <a:gd name="T6" fmla="*/ 20 w 29"/>
                <a:gd name="T7" fmla="*/ 0 h 38"/>
                <a:gd name="T8" fmla="*/ 29 w 29"/>
                <a:gd name="T9" fmla="*/ 2 h 38"/>
                <a:gd name="T10" fmla="*/ 28 w 29"/>
                <a:gd name="T11" fmla="*/ 7 h 38"/>
                <a:gd name="T12" fmla="*/ 20 w 29"/>
                <a:gd name="T13" fmla="*/ 5 h 38"/>
                <a:gd name="T14" fmla="*/ 7 w 29"/>
                <a:gd name="T15" fmla="*/ 19 h 38"/>
                <a:gd name="T16" fmla="*/ 20 w 29"/>
                <a:gd name="T17" fmla="*/ 33 h 38"/>
                <a:gd name="T18" fmla="*/ 28 w 29"/>
                <a:gd name="T19" fmla="*/ 31 h 38"/>
                <a:gd name="T20" fmla="*/ 29 w 29"/>
                <a:gd name="T2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8">
                  <a:moveTo>
                    <a:pt x="29" y="36"/>
                  </a:moveTo>
                  <a:cubicBezTo>
                    <a:pt x="27" y="37"/>
                    <a:pt x="24" y="38"/>
                    <a:pt x="19" y="38"/>
                  </a:cubicBezTo>
                  <a:cubicBezTo>
                    <a:pt x="7" y="38"/>
                    <a:pt x="0" y="31"/>
                    <a:pt x="0" y="19"/>
                  </a:cubicBezTo>
                  <a:cubicBezTo>
                    <a:pt x="0" y="8"/>
                    <a:pt x="8" y="0"/>
                    <a:pt x="20" y="0"/>
                  </a:cubicBezTo>
                  <a:cubicBezTo>
                    <a:pt x="24" y="0"/>
                    <a:pt x="27" y="1"/>
                    <a:pt x="29" y="2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6"/>
                    <a:pt x="24" y="5"/>
                    <a:pt x="20" y="5"/>
                  </a:cubicBezTo>
                  <a:cubicBezTo>
                    <a:pt x="12" y="5"/>
                    <a:pt x="7" y="11"/>
                    <a:pt x="7" y="19"/>
                  </a:cubicBezTo>
                  <a:cubicBezTo>
                    <a:pt x="7" y="28"/>
                    <a:pt x="12" y="33"/>
                    <a:pt x="20" y="33"/>
                  </a:cubicBezTo>
                  <a:cubicBezTo>
                    <a:pt x="24" y="33"/>
                    <a:pt x="26" y="32"/>
                    <a:pt x="28" y="31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5" name="Freeform 325"/>
            <p:cNvSpPr/>
            <p:nvPr/>
          </p:nvSpPr>
          <p:spPr bwMode="auto">
            <a:xfrm>
              <a:off x="6473826" y="6675438"/>
              <a:ext cx="115888" cy="203200"/>
            </a:xfrm>
            <a:custGeom>
              <a:avLst/>
              <a:gdLst>
                <a:gd name="T0" fmla="*/ 0 w 31"/>
                <a:gd name="T1" fmla="*/ 0 h 54"/>
                <a:gd name="T2" fmla="*/ 7 w 31"/>
                <a:gd name="T3" fmla="*/ 0 h 54"/>
                <a:gd name="T4" fmla="*/ 7 w 31"/>
                <a:gd name="T5" fmla="*/ 23 h 54"/>
                <a:gd name="T6" fmla="*/ 7 w 31"/>
                <a:gd name="T7" fmla="*/ 23 h 54"/>
                <a:gd name="T8" fmla="*/ 12 w 31"/>
                <a:gd name="T9" fmla="*/ 19 h 54"/>
                <a:gd name="T10" fmla="*/ 18 w 31"/>
                <a:gd name="T11" fmla="*/ 17 h 54"/>
                <a:gd name="T12" fmla="*/ 31 w 31"/>
                <a:gd name="T13" fmla="*/ 33 h 54"/>
                <a:gd name="T14" fmla="*/ 31 w 31"/>
                <a:gd name="T15" fmla="*/ 54 h 54"/>
                <a:gd name="T16" fmla="*/ 25 w 31"/>
                <a:gd name="T17" fmla="*/ 54 h 54"/>
                <a:gd name="T18" fmla="*/ 25 w 31"/>
                <a:gd name="T19" fmla="*/ 33 h 54"/>
                <a:gd name="T20" fmla="*/ 16 w 31"/>
                <a:gd name="T21" fmla="*/ 22 h 54"/>
                <a:gd name="T22" fmla="*/ 7 w 31"/>
                <a:gd name="T23" fmla="*/ 29 h 54"/>
                <a:gd name="T24" fmla="*/ 7 w 31"/>
                <a:gd name="T25" fmla="*/ 32 h 54"/>
                <a:gd name="T26" fmla="*/ 7 w 31"/>
                <a:gd name="T27" fmla="*/ 54 h 54"/>
                <a:gd name="T28" fmla="*/ 0 w 31"/>
                <a:gd name="T29" fmla="*/ 54 h 54"/>
                <a:gd name="T30" fmla="*/ 0 w 31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5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2"/>
                    <a:pt x="10" y="20"/>
                    <a:pt x="12" y="19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23" y="17"/>
                    <a:pt x="31" y="20"/>
                    <a:pt x="31" y="33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27"/>
                    <a:pt x="22" y="22"/>
                    <a:pt x="16" y="22"/>
                  </a:cubicBezTo>
                  <a:cubicBezTo>
                    <a:pt x="12" y="22"/>
                    <a:pt x="8" y="25"/>
                    <a:pt x="7" y="29"/>
                  </a:cubicBezTo>
                  <a:cubicBezTo>
                    <a:pt x="7" y="30"/>
                    <a:pt x="7" y="31"/>
                    <a:pt x="7" y="32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46" name="Freeform 326"/>
            <p:cNvSpPr/>
            <p:nvPr/>
          </p:nvSpPr>
          <p:spPr bwMode="auto">
            <a:xfrm>
              <a:off x="10082213" y="3411538"/>
              <a:ext cx="792163" cy="1363663"/>
            </a:xfrm>
            <a:custGeom>
              <a:avLst/>
              <a:gdLst>
                <a:gd name="T0" fmla="*/ 15 w 211"/>
                <a:gd name="T1" fmla="*/ 0 h 363"/>
                <a:gd name="T2" fmla="*/ 27 w 211"/>
                <a:gd name="T3" fmla="*/ 11 h 363"/>
                <a:gd name="T4" fmla="*/ 57 w 211"/>
                <a:gd name="T5" fmla="*/ 46 h 363"/>
                <a:gd name="T6" fmla="*/ 91 w 211"/>
                <a:gd name="T7" fmla="*/ 87 h 363"/>
                <a:gd name="T8" fmla="*/ 131 w 211"/>
                <a:gd name="T9" fmla="*/ 135 h 363"/>
                <a:gd name="T10" fmla="*/ 169 w 211"/>
                <a:gd name="T11" fmla="*/ 180 h 363"/>
                <a:gd name="T12" fmla="*/ 206 w 211"/>
                <a:gd name="T13" fmla="*/ 223 h 363"/>
                <a:gd name="T14" fmla="*/ 207 w 211"/>
                <a:gd name="T15" fmla="*/ 239 h 363"/>
                <a:gd name="T16" fmla="*/ 196 w 211"/>
                <a:gd name="T17" fmla="*/ 244 h 363"/>
                <a:gd name="T18" fmla="*/ 168 w 211"/>
                <a:gd name="T19" fmla="*/ 239 h 363"/>
                <a:gd name="T20" fmla="*/ 137 w 211"/>
                <a:gd name="T21" fmla="*/ 233 h 363"/>
                <a:gd name="T22" fmla="*/ 121 w 211"/>
                <a:gd name="T23" fmla="*/ 230 h 363"/>
                <a:gd name="T24" fmla="*/ 119 w 211"/>
                <a:gd name="T25" fmla="*/ 232 h 363"/>
                <a:gd name="T26" fmla="*/ 127 w 211"/>
                <a:gd name="T27" fmla="*/ 254 h 363"/>
                <a:gd name="T28" fmla="*/ 136 w 211"/>
                <a:gd name="T29" fmla="*/ 281 h 363"/>
                <a:gd name="T30" fmla="*/ 151 w 211"/>
                <a:gd name="T31" fmla="*/ 323 h 363"/>
                <a:gd name="T32" fmla="*/ 144 w 211"/>
                <a:gd name="T33" fmla="*/ 353 h 363"/>
                <a:gd name="T34" fmla="*/ 106 w 211"/>
                <a:gd name="T35" fmla="*/ 345 h 363"/>
                <a:gd name="T36" fmla="*/ 98 w 211"/>
                <a:gd name="T37" fmla="*/ 321 h 363"/>
                <a:gd name="T38" fmla="*/ 85 w 211"/>
                <a:gd name="T39" fmla="*/ 284 h 363"/>
                <a:gd name="T40" fmla="*/ 73 w 211"/>
                <a:gd name="T41" fmla="*/ 250 h 363"/>
                <a:gd name="T42" fmla="*/ 72 w 211"/>
                <a:gd name="T43" fmla="*/ 247 h 363"/>
                <a:gd name="T44" fmla="*/ 71 w 211"/>
                <a:gd name="T45" fmla="*/ 245 h 363"/>
                <a:gd name="T46" fmla="*/ 69 w 211"/>
                <a:gd name="T47" fmla="*/ 246 h 363"/>
                <a:gd name="T48" fmla="*/ 32 w 211"/>
                <a:gd name="T49" fmla="*/ 295 h 363"/>
                <a:gd name="T50" fmla="*/ 22 w 211"/>
                <a:gd name="T51" fmla="*/ 310 h 363"/>
                <a:gd name="T52" fmla="*/ 8 w 211"/>
                <a:gd name="T53" fmla="*/ 314 h 363"/>
                <a:gd name="T54" fmla="*/ 0 w 211"/>
                <a:gd name="T55" fmla="*/ 302 h 363"/>
                <a:gd name="T56" fmla="*/ 0 w 211"/>
                <a:gd name="T57" fmla="*/ 12 h 363"/>
                <a:gd name="T58" fmla="*/ 9 w 211"/>
                <a:gd name="T59" fmla="*/ 0 h 363"/>
                <a:gd name="T60" fmla="*/ 15 w 211"/>
                <a:gd name="T6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1" h="363">
                  <a:moveTo>
                    <a:pt x="15" y="0"/>
                  </a:moveTo>
                  <a:cubicBezTo>
                    <a:pt x="21" y="2"/>
                    <a:pt x="24" y="7"/>
                    <a:pt x="27" y="11"/>
                  </a:cubicBezTo>
                  <a:cubicBezTo>
                    <a:pt x="37" y="23"/>
                    <a:pt x="47" y="34"/>
                    <a:pt x="57" y="46"/>
                  </a:cubicBezTo>
                  <a:cubicBezTo>
                    <a:pt x="68" y="60"/>
                    <a:pt x="80" y="74"/>
                    <a:pt x="91" y="87"/>
                  </a:cubicBezTo>
                  <a:cubicBezTo>
                    <a:pt x="105" y="103"/>
                    <a:pt x="118" y="119"/>
                    <a:pt x="131" y="135"/>
                  </a:cubicBezTo>
                  <a:cubicBezTo>
                    <a:pt x="144" y="150"/>
                    <a:pt x="157" y="165"/>
                    <a:pt x="169" y="180"/>
                  </a:cubicBezTo>
                  <a:cubicBezTo>
                    <a:pt x="181" y="195"/>
                    <a:pt x="193" y="209"/>
                    <a:pt x="206" y="223"/>
                  </a:cubicBezTo>
                  <a:cubicBezTo>
                    <a:pt x="210" y="229"/>
                    <a:pt x="211" y="234"/>
                    <a:pt x="207" y="239"/>
                  </a:cubicBezTo>
                  <a:cubicBezTo>
                    <a:pt x="205" y="243"/>
                    <a:pt x="201" y="245"/>
                    <a:pt x="196" y="244"/>
                  </a:cubicBezTo>
                  <a:cubicBezTo>
                    <a:pt x="187" y="242"/>
                    <a:pt x="178" y="240"/>
                    <a:pt x="168" y="239"/>
                  </a:cubicBezTo>
                  <a:cubicBezTo>
                    <a:pt x="158" y="237"/>
                    <a:pt x="148" y="235"/>
                    <a:pt x="137" y="233"/>
                  </a:cubicBezTo>
                  <a:cubicBezTo>
                    <a:pt x="132" y="232"/>
                    <a:pt x="127" y="231"/>
                    <a:pt x="121" y="230"/>
                  </a:cubicBezTo>
                  <a:cubicBezTo>
                    <a:pt x="119" y="229"/>
                    <a:pt x="119" y="230"/>
                    <a:pt x="119" y="232"/>
                  </a:cubicBezTo>
                  <a:cubicBezTo>
                    <a:pt x="122" y="239"/>
                    <a:pt x="125" y="247"/>
                    <a:pt x="127" y="254"/>
                  </a:cubicBezTo>
                  <a:cubicBezTo>
                    <a:pt x="130" y="263"/>
                    <a:pt x="133" y="272"/>
                    <a:pt x="136" y="281"/>
                  </a:cubicBezTo>
                  <a:cubicBezTo>
                    <a:pt x="141" y="295"/>
                    <a:pt x="146" y="309"/>
                    <a:pt x="151" y="323"/>
                  </a:cubicBezTo>
                  <a:cubicBezTo>
                    <a:pt x="156" y="335"/>
                    <a:pt x="153" y="346"/>
                    <a:pt x="144" y="353"/>
                  </a:cubicBezTo>
                  <a:cubicBezTo>
                    <a:pt x="132" y="363"/>
                    <a:pt x="113" y="359"/>
                    <a:pt x="106" y="345"/>
                  </a:cubicBezTo>
                  <a:cubicBezTo>
                    <a:pt x="103" y="337"/>
                    <a:pt x="101" y="329"/>
                    <a:pt x="98" y="321"/>
                  </a:cubicBezTo>
                  <a:cubicBezTo>
                    <a:pt x="93" y="309"/>
                    <a:pt x="89" y="297"/>
                    <a:pt x="85" y="284"/>
                  </a:cubicBezTo>
                  <a:cubicBezTo>
                    <a:pt x="81" y="273"/>
                    <a:pt x="77" y="262"/>
                    <a:pt x="73" y="250"/>
                  </a:cubicBezTo>
                  <a:cubicBezTo>
                    <a:pt x="73" y="249"/>
                    <a:pt x="72" y="248"/>
                    <a:pt x="72" y="247"/>
                  </a:cubicBezTo>
                  <a:cubicBezTo>
                    <a:pt x="71" y="246"/>
                    <a:pt x="72" y="245"/>
                    <a:pt x="71" y="245"/>
                  </a:cubicBezTo>
                  <a:cubicBezTo>
                    <a:pt x="70" y="245"/>
                    <a:pt x="69" y="246"/>
                    <a:pt x="69" y="246"/>
                  </a:cubicBezTo>
                  <a:cubicBezTo>
                    <a:pt x="57" y="263"/>
                    <a:pt x="45" y="279"/>
                    <a:pt x="32" y="295"/>
                  </a:cubicBezTo>
                  <a:cubicBezTo>
                    <a:pt x="29" y="300"/>
                    <a:pt x="25" y="305"/>
                    <a:pt x="22" y="310"/>
                  </a:cubicBezTo>
                  <a:cubicBezTo>
                    <a:pt x="18" y="314"/>
                    <a:pt x="14" y="316"/>
                    <a:pt x="8" y="314"/>
                  </a:cubicBezTo>
                  <a:cubicBezTo>
                    <a:pt x="3" y="313"/>
                    <a:pt x="0" y="308"/>
                    <a:pt x="0" y="302"/>
                  </a:cubicBezTo>
                  <a:cubicBezTo>
                    <a:pt x="0" y="206"/>
                    <a:pt x="0" y="109"/>
                    <a:pt x="0" y="12"/>
                  </a:cubicBezTo>
                  <a:cubicBezTo>
                    <a:pt x="0" y="6"/>
                    <a:pt x="3" y="2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22" name="Group 321"/>
            <p:cNvGrpSpPr/>
            <p:nvPr/>
          </p:nvGrpSpPr>
          <p:grpSpPr>
            <a:xfrm>
              <a:off x="1389063" y="3889375"/>
              <a:ext cx="3529013" cy="3049588"/>
              <a:chOff x="1389063" y="3889375"/>
              <a:chExt cx="3529013" cy="3049588"/>
            </a:xfrm>
            <a:solidFill>
              <a:schemeClr val="bg2"/>
            </a:solidFill>
          </p:grpSpPr>
          <p:sp>
            <p:nvSpPr>
              <p:cNvPr id="32960" name="Freeform 240"/>
              <p:cNvSpPr/>
              <p:nvPr/>
            </p:nvSpPr>
            <p:spPr bwMode="auto">
              <a:xfrm>
                <a:off x="2560638" y="5962650"/>
                <a:ext cx="2343150" cy="119063"/>
              </a:xfrm>
              <a:custGeom>
                <a:avLst/>
                <a:gdLst>
                  <a:gd name="T0" fmla="*/ 16 w 624"/>
                  <a:gd name="T1" fmla="*/ 32 h 32"/>
                  <a:gd name="T2" fmla="*/ 608 w 624"/>
                  <a:gd name="T3" fmla="*/ 32 h 32"/>
                  <a:gd name="T4" fmla="*/ 624 w 624"/>
                  <a:gd name="T5" fmla="*/ 16 h 32"/>
                  <a:gd name="T6" fmla="*/ 608 w 624"/>
                  <a:gd name="T7" fmla="*/ 0 h 32"/>
                  <a:gd name="T8" fmla="*/ 16 w 624"/>
                  <a:gd name="T9" fmla="*/ 0 h 32"/>
                  <a:gd name="T10" fmla="*/ 0 w 624"/>
                  <a:gd name="T11" fmla="*/ 16 h 32"/>
                  <a:gd name="T12" fmla="*/ 16 w 624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4" h="32">
                    <a:moveTo>
                      <a:pt x="16" y="32"/>
                    </a:moveTo>
                    <a:cubicBezTo>
                      <a:pt x="608" y="32"/>
                      <a:pt x="608" y="32"/>
                      <a:pt x="608" y="32"/>
                    </a:cubicBezTo>
                    <a:cubicBezTo>
                      <a:pt x="617" y="32"/>
                      <a:pt x="624" y="25"/>
                      <a:pt x="624" y="16"/>
                    </a:cubicBezTo>
                    <a:cubicBezTo>
                      <a:pt x="624" y="7"/>
                      <a:pt x="617" y="0"/>
                      <a:pt x="60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1" name="Freeform 241"/>
              <p:cNvSpPr/>
              <p:nvPr/>
            </p:nvSpPr>
            <p:spPr bwMode="auto">
              <a:xfrm>
                <a:off x="3221038" y="6232525"/>
                <a:ext cx="1682750" cy="120650"/>
              </a:xfrm>
              <a:custGeom>
                <a:avLst/>
                <a:gdLst>
                  <a:gd name="T0" fmla="*/ 16 w 448"/>
                  <a:gd name="T1" fmla="*/ 32 h 32"/>
                  <a:gd name="T2" fmla="*/ 432 w 448"/>
                  <a:gd name="T3" fmla="*/ 32 h 32"/>
                  <a:gd name="T4" fmla="*/ 448 w 448"/>
                  <a:gd name="T5" fmla="*/ 16 h 32"/>
                  <a:gd name="T6" fmla="*/ 432 w 448"/>
                  <a:gd name="T7" fmla="*/ 0 h 32"/>
                  <a:gd name="T8" fmla="*/ 16 w 448"/>
                  <a:gd name="T9" fmla="*/ 0 h 32"/>
                  <a:gd name="T10" fmla="*/ 0 w 448"/>
                  <a:gd name="T11" fmla="*/ 16 h 32"/>
                  <a:gd name="T12" fmla="*/ 16 w 44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8" h="32">
                    <a:moveTo>
                      <a:pt x="16" y="32"/>
                    </a:moveTo>
                    <a:cubicBezTo>
                      <a:pt x="432" y="32"/>
                      <a:pt x="432" y="32"/>
                      <a:pt x="432" y="32"/>
                    </a:cubicBezTo>
                    <a:cubicBezTo>
                      <a:pt x="441" y="32"/>
                      <a:pt x="448" y="25"/>
                      <a:pt x="448" y="16"/>
                    </a:cubicBezTo>
                    <a:cubicBezTo>
                      <a:pt x="448" y="7"/>
                      <a:pt x="441" y="0"/>
                      <a:pt x="4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2" name="Freeform 242"/>
              <p:cNvSpPr/>
              <p:nvPr/>
            </p:nvSpPr>
            <p:spPr bwMode="auto">
              <a:xfrm>
                <a:off x="2846388" y="6532563"/>
                <a:ext cx="2057400" cy="120650"/>
              </a:xfrm>
              <a:custGeom>
                <a:avLst/>
                <a:gdLst>
                  <a:gd name="T0" fmla="*/ 16 w 548"/>
                  <a:gd name="T1" fmla="*/ 32 h 32"/>
                  <a:gd name="T2" fmla="*/ 532 w 548"/>
                  <a:gd name="T3" fmla="*/ 32 h 32"/>
                  <a:gd name="T4" fmla="*/ 548 w 548"/>
                  <a:gd name="T5" fmla="*/ 16 h 32"/>
                  <a:gd name="T6" fmla="*/ 532 w 548"/>
                  <a:gd name="T7" fmla="*/ 0 h 32"/>
                  <a:gd name="T8" fmla="*/ 16 w 548"/>
                  <a:gd name="T9" fmla="*/ 0 h 32"/>
                  <a:gd name="T10" fmla="*/ 0 w 548"/>
                  <a:gd name="T11" fmla="*/ 16 h 32"/>
                  <a:gd name="T12" fmla="*/ 16 w 54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8" h="32">
                    <a:moveTo>
                      <a:pt x="16" y="32"/>
                    </a:moveTo>
                    <a:cubicBezTo>
                      <a:pt x="532" y="32"/>
                      <a:pt x="532" y="32"/>
                      <a:pt x="532" y="32"/>
                    </a:cubicBezTo>
                    <a:cubicBezTo>
                      <a:pt x="541" y="32"/>
                      <a:pt x="548" y="25"/>
                      <a:pt x="548" y="16"/>
                    </a:cubicBezTo>
                    <a:cubicBezTo>
                      <a:pt x="548" y="7"/>
                      <a:pt x="541" y="0"/>
                      <a:pt x="5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3" name="Freeform 243"/>
              <p:cNvSpPr/>
              <p:nvPr/>
            </p:nvSpPr>
            <p:spPr bwMode="auto">
              <a:xfrm>
                <a:off x="3748088" y="5060950"/>
                <a:ext cx="1155700" cy="120650"/>
              </a:xfrm>
              <a:custGeom>
                <a:avLst/>
                <a:gdLst>
                  <a:gd name="T0" fmla="*/ 16 w 308"/>
                  <a:gd name="T1" fmla="*/ 32 h 32"/>
                  <a:gd name="T2" fmla="*/ 292 w 308"/>
                  <a:gd name="T3" fmla="*/ 32 h 32"/>
                  <a:gd name="T4" fmla="*/ 308 w 308"/>
                  <a:gd name="T5" fmla="*/ 16 h 32"/>
                  <a:gd name="T6" fmla="*/ 292 w 308"/>
                  <a:gd name="T7" fmla="*/ 0 h 32"/>
                  <a:gd name="T8" fmla="*/ 16 w 308"/>
                  <a:gd name="T9" fmla="*/ 0 h 32"/>
                  <a:gd name="T10" fmla="*/ 0 w 308"/>
                  <a:gd name="T11" fmla="*/ 16 h 32"/>
                  <a:gd name="T12" fmla="*/ 16 w 3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32">
                    <a:moveTo>
                      <a:pt x="16" y="32"/>
                    </a:moveTo>
                    <a:cubicBezTo>
                      <a:pt x="292" y="32"/>
                      <a:pt x="292" y="32"/>
                      <a:pt x="292" y="32"/>
                    </a:cubicBezTo>
                    <a:cubicBezTo>
                      <a:pt x="301" y="32"/>
                      <a:pt x="308" y="25"/>
                      <a:pt x="308" y="16"/>
                    </a:cubicBezTo>
                    <a:cubicBezTo>
                      <a:pt x="308" y="7"/>
                      <a:pt x="301" y="0"/>
                      <a:pt x="2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4" name="Freeform 244"/>
              <p:cNvSpPr/>
              <p:nvPr/>
            </p:nvSpPr>
            <p:spPr bwMode="auto">
              <a:xfrm>
                <a:off x="3748088" y="5330825"/>
                <a:ext cx="1155700" cy="120650"/>
              </a:xfrm>
              <a:custGeom>
                <a:avLst/>
                <a:gdLst>
                  <a:gd name="T0" fmla="*/ 16 w 308"/>
                  <a:gd name="T1" fmla="*/ 32 h 32"/>
                  <a:gd name="T2" fmla="*/ 292 w 308"/>
                  <a:gd name="T3" fmla="*/ 32 h 32"/>
                  <a:gd name="T4" fmla="*/ 308 w 308"/>
                  <a:gd name="T5" fmla="*/ 16 h 32"/>
                  <a:gd name="T6" fmla="*/ 292 w 308"/>
                  <a:gd name="T7" fmla="*/ 0 h 32"/>
                  <a:gd name="T8" fmla="*/ 16 w 308"/>
                  <a:gd name="T9" fmla="*/ 0 h 32"/>
                  <a:gd name="T10" fmla="*/ 0 w 308"/>
                  <a:gd name="T11" fmla="*/ 16 h 32"/>
                  <a:gd name="T12" fmla="*/ 16 w 3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32">
                    <a:moveTo>
                      <a:pt x="16" y="32"/>
                    </a:moveTo>
                    <a:cubicBezTo>
                      <a:pt x="292" y="32"/>
                      <a:pt x="292" y="32"/>
                      <a:pt x="292" y="32"/>
                    </a:cubicBezTo>
                    <a:cubicBezTo>
                      <a:pt x="301" y="32"/>
                      <a:pt x="308" y="25"/>
                      <a:pt x="308" y="16"/>
                    </a:cubicBezTo>
                    <a:cubicBezTo>
                      <a:pt x="308" y="7"/>
                      <a:pt x="301" y="0"/>
                      <a:pt x="2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5" name="Freeform 245"/>
              <p:cNvSpPr/>
              <p:nvPr/>
            </p:nvSpPr>
            <p:spPr bwMode="auto">
              <a:xfrm>
                <a:off x="2854326" y="5346700"/>
                <a:ext cx="585788" cy="104775"/>
              </a:xfrm>
              <a:custGeom>
                <a:avLst/>
                <a:gdLst>
                  <a:gd name="T0" fmla="*/ 14 w 156"/>
                  <a:gd name="T1" fmla="*/ 28 h 28"/>
                  <a:gd name="T2" fmla="*/ 142 w 156"/>
                  <a:gd name="T3" fmla="*/ 28 h 28"/>
                  <a:gd name="T4" fmla="*/ 156 w 156"/>
                  <a:gd name="T5" fmla="*/ 14 h 28"/>
                  <a:gd name="T6" fmla="*/ 142 w 156"/>
                  <a:gd name="T7" fmla="*/ 0 h 28"/>
                  <a:gd name="T8" fmla="*/ 14 w 156"/>
                  <a:gd name="T9" fmla="*/ 0 h 28"/>
                  <a:gd name="T10" fmla="*/ 0 w 156"/>
                  <a:gd name="T11" fmla="*/ 14 h 28"/>
                  <a:gd name="T12" fmla="*/ 14 w 156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28">
                    <a:moveTo>
                      <a:pt x="14" y="28"/>
                    </a:moveTo>
                    <a:cubicBezTo>
                      <a:pt x="142" y="28"/>
                      <a:pt x="142" y="28"/>
                      <a:pt x="142" y="28"/>
                    </a:cubicBezTo>
                    <a:cubicBezTo>
                      <a:pt x="150" y="28"/>
                      <a:pt x="156" y="22"/>
                      <a:pt x="156" y="14"/>
                    </a:cubicBezTo>
                    <a:cubicBezTo>
                      <a:pt x="156" y="6"/>
                      <a:pt x="150" y="0"/>
                      <a:pt x="14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6" name="Freeform 246"/>
              <p:cNvSpPr/>
              <p:nvPr/>
            </p:nvSpPr>
            <p:spPr bwMode="auto">
              <a:xfrm>
                <a:off x="3162301" y="5632450"/>
                <a:ext cx="449263" cy="119063"/>
              </a:xfrm>
              <a:custGeom>
                <a:avLst/>
                <a:gdLst>
                  <a:gd name="T0" fmla="*/ 16 w 120"/>
                  <a:gd name="T1" fmla="*/ 32 h 32"/>
                  <a:gd name="T2" fmla="*/ 104 w 120"/>
                  <a:gd name="T3" fmla="*/ 32 h 32"/>
                  <a:gd name="T4" fmla="*/ 120 w 120"/>
                  <a:gd name="T5" fmla="*/ 16 h 32"/>
                  <a:gd name="T6" fmla="*/ 104 w 120"/>
                  <a:gd name="T7" fmla="*/ 0 h 32"/>
                  <a:gd name="T8" fmla="*/ 16 w 120"/>
                  <a:gd name="T9" fmla="*/ 0 h 32"/>
                  <a:gd name="T10" fmla="*/ 0 w 120"/>
                  <a:gd name="T11" fmla="*/ 16 h 32"/>
                  <a:gd name="T12" fmla="*/ 16 w 12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32">
                    <a:moveTo>
                      <a:pt x="16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13" y="32"/>
                      <a:pt x="120" y="25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7" name="Freeform 247"/>
              <p:cNvSpPr/>
              <p:nvPr/>
            </p:nvSpPr>
            <p:spPr bwMode="auto">
              <a:xfrm>
                <a:off x="3748088" y="5632450"/>
                <a:ext cx="1155700" cy="119063"/>
              </a:xfrm>
              <a:custGeom>
                <a:avLst/>
                <a:gdLst>
                  <a:gd name="T0" fmla="*/ 16 w 308"/>
                  <a:gd name="T1" fmla="*/ 32 h 32"/>
                  <a:gd name="T2" fmla="*/ 292 w 308"/>
                  <a:gd name="T3" fmla="*/ 32 h 32"/>
                  <a:gd name="T4" fmla="*/ 308 w 308"/>
                  <a:gd name="T5" fmla="*/ 16 h 32"/>
                  <a:gd name="T6" fmla="*/ 292 w 308"/>
                  <a:gd name="T7" fmla="*/ 0 h 32"/>
                  <a:gd name="T8" fmla="*/ 16 w 308"/>
                  <a:gd name="T9" fmla="*/ 0 h 32"/>
                  <a:gd name="T10" fmla="*/ 0 w 308"/>
                  <a:gd name="T11" fmla="*/ 16 h 32"/>
                  <a:gd name="T12" fmla="*/ 16 w 3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32">
                    <a:moveTo>
                      <a:pt x="16" y="32"/>
                    </a:moveTo>
                    <a:cubicBezTo>
                      <a:pt x="292" y="32"/>
                      <a:pt x="292" y="32"/>
                      <a:pt x="292" y="32"/>
                    </a:cubicBezTo>
                    <a:cubicBezTo>
                      <a:pt x="301" y="32"/>
                      <a:pt x="308" y="25"/>
                      <a:pt x="308" y="16"/>
                    </a:cubicBezTo>
                    <a:cubicBezTo>
                      <a:pt x="308" y="7"/>
                      <a:pt x="301" y="0"/>
                      <a:pt x="2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8" name="Freeform 248"/>
              <p:cNvSpPr/>
              <p:nvPr/>
            </p:nvSpPr>
            <p:spPr bwMode="auto">
              <a:xfrm>
                <a:off x="2552701" y="6804025"/>
                <a:ext cx="2359025" cy="134938"/>
              </a:xfrm>
              <a:custGeom>
                <a:avLst/>
                <a:gdLst>
                  <a:gd name="T0" fmla="*/ 18 w 628"/>
                  <a:gd name="T1" fmla="*/ 36 h 36"/>
                  <a:gd name="T2" fmla="*/ 610 w 628"/>
                  <a:gd name="T3" fmla="*/ 36 h 36"/>
                  <a:gd name="T4" fmla="*/ 628 w 628"/>
                  <a:gd name="T5" fmla="*/ 18 h 36"/>
                  <a:gd name="T6" fmla="*/ 610 w 628"/>
                  <a:gd name="T7" fmla="*/ 0 h 36"/>
                  <a:gd name="T8" fmla="*/ 18 w 628"/>
                  <a:gd name="T9" fmla="*/ 0 h 36"/>
                  <a:gd name="T10" fmla="*/ 0 w 628"/>
                  <a:gd name="T11" fmla="*/ 18 h 36"/>
                  <a:gd name="T12" fmla="*/ 18 w 628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8" h="36">
                    <a:moveTo>
                      <a:pt x="18" y="36"/>
                    </a:moveTo>
                    <a:cubicBezTo>
                      <a:pt x="610" y="36"/>
                      <a:pt x="610" y="36"/>
                      <a:pt x="610" y="36"/>
                    </a:cubicBezTo>
                    <a:cubicBezTo>
                      <a:pt x="620" y="36"/>
                      <a:pt x="628" y="28"/>
                      <a:pt x="628" y="18"/>
                    </a:cubicBezTo>
                    <a:cubicBezTo>
                      <a:pt x="628" y="8"/>
                      <a:pt x="620" y="0"/>
                      <a:pt x="6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69" name="Freeform 249"/>
              <p:cNvSpPr/>
              <p:nvPr/>
            </p:nvSpPr>
            <p:spPr bwMode="auto">
              <a:xfrm>
                <a:off x="4032251" y="3889375"/>
                <a:ext cx="885825" cy="120650"/>
              </a:xfrm>
              <a:custGeom>
                <a:avLst/>
                <a:gdLst>
                  <a:gd name="T0" fmla="*/ 16 w 236"/>
                  <a:gd name="T1" fmla="*/ 32 h 32"/>
                  <a:gd name="T2" fmla="*/ 220 w 236"/>
                  <a:gd name="T3" fmla="*/ 32 h 32"/>
                  <a:gd name="T4" fmla="*/ 236 w 236"/>
                  <a:gd name="T5" fmla="*/ 16 h 32"/>
                  <a:gd name="T6" fmla="*/ 220 w 236"/>
                  <a:gd name="T7" fmla="*/ 0 h 32"/>
                  <a:gd name="T8" fmla="*/ 16 w 236"/>
                  <a:gd name="T9" fmla="*/ 0 h 32"/>
                  <a:gd name="T10" fmla="*/ 0 w 236"/>
                  <a:gd name="T11" fmla="*/ 16 h 32"/>
                  <a:gd name="T12" fmla="*/ 16 w 236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2">
                    <a:moveTo>
                      <a:pt x="16" y="32"/>
                    </a:moveTo>
                    <a:cubicBezTo>
                      <a:pt x="220" y="32"/>
                      <a:pt x="220" y="32"/>
                      <a:pt x="220" y="32"/>
                    </a:cubicBezTo>
                    <a:cubicBezTo>
                      <a:pt x="229" y="32"/>
                      <a:pt x="236" y="25"/>
                      <a:pt x="236" y="16"/>
                    </a:cubicBezTo>
                    <a:cubicBezTo>
                      <a:pt x="236" y="7"/>
                      <a:pt x="229" y="0"/>
                      <a:pt x="22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70" name="Freeform 250"/>
              <p:cNvSpPr/>
              <p:nvPr/>
            </p:nvSpPr>
            <p:spPr bwMode="auto">
              <a:xfrm>
                <a:off x="2771776" y="3889375"/>
                <a:ext cx="885825" cy="120650"/>
              </a:xfrm>
              <a:custGeom>
                <a:avLst/>
                <a:gdLst>
                  <a:gd name="T0" fmla="*/ 16 w 236"/>
                  <a:gd name="T1" fmla="*/ 32 h 32"/>
                  <a:gd name="T2" fmla="*/ 220 w 236"/>
                  <a:gd name="T3" fmla="*/ 32 h 32"/>
                  <a:gd name="T4" fmla="*/ 236 w 236"/>
                  <a:gd name="T5" fmla="*/ 16 h 32"/>
                  <a:gd name="T6" fmla="*/ 220 w 236"/>
                  <a:gd name="T7" fmla="*/ 0 h 32"/>
                  <a:gd name="T8" fmla="*/ 16 w 236"/>
                  <a:gd name="T9" fmla="*/ 0 h 32"/>
                  <a:gd name="T10" fmla="*/ 0 w 236"/>
                  <a:gd name="T11" fmla="*/ 16 h 32"/>
                  <a:gd name="T12" fmla="*/ 16 w 236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2">
                    <a:moveTo>
                      <a:pt x="16" y="32"/>
                    </a:moveTo>
                    <a:cubicBezTo>
                      <a:pt x="220" y="32"/>
                      <a:pt x="220" y="32"/>
                      <a:pt x="220" y="32"/>
                    </a:cubicBezTo>
                    <a:cubicBezTo>
                      <a:pt x="229" y="32"/>
                      <a:pt x="236" y="25"/>
                      <a:pt x="236" y="16"/>
                    </a:cubicBezTo>
                    <a:cubicBezTo>
                      <a:pt x="236" y="7"/>
                      <a:pt x="229" y="0"/>
                      <a:pt x="22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71" name="Freeform 251"/>
              <p:cNvSpPr/>
              <p:nvPr/>
            </p:nvSpPr>
            <p:spPr bwMode="auto">
              <a:xfrm>
                <a:off x="3086101" y="4159250"/>
                <a:ext cx="1831975" cy="120650"/>
              </a:xfrm>
              <a:custGeom>
                <a:avLst/>
                <a:gdLst>
                  <a:gd name="T0" fmla="*/ 16 w 488"/>
                  <a:gd name="T1" fmla="*/ 32 h 32"/>
                  <a:gd name="T2" fmla="*/ 472 w 488"/>
                  <a:gd name="T3" fmla="*/ 32 h 32"/>
                  <a:gd name="T4" fmla="*/ 488 w 488"/>
                  <a:gd name="T5" fmla="*/ 16 h 32"/>
                  <a:gd name="T6" fmla="*/ 472 w 488"/>
                  <a:gd name="T7" fmla="*/ 0 h 32"/>
                  <a:gd name="T8" fmla="*/ 16 w 488"/>
                  <a:gd name="T9" fmla="*/ 0 h 32"/>
                  <a:gd name="T10" fmla="*/ 0 w 488"/>
                  <a:gd name="T11" fmla="*/ 16 h 32"/>
                  <a:gd name="T12" fmla="*/ 16 w 48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32">
                    <a:moveTo>
                      <a:pt x="16" y="32"/>
                    </a:moveTo>
                    <a:cubicBezTo>
                      <a:pt x="472" y="32"/>
                      <a:pt x="472" y="32"/>
                      <a:pt x="472" y="32"/>
                    </a:cubicBezTo>
                    <a:cubicBezTo>
                      <a:pt x="481" y="32"/>
                      <a:pt x="488" y="25"/>
                      <a:pt x="488" y="16"/>
                    </a:cubicBezTo>
                    <a:cubicBezTo>
                      <a:pt x="488" y="7"/>
                      <a:pt x="481" y="0"/>
                      <a:pt x="47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72" name="Freeform 252"/>
              <p:cNvSpPr/>
              <p:nvPr/>
            </p:nvSpPr>
            <p:spPr bwMode="auto">
              <a:xfrm>
                <a:off x="3387726" y="4459288"/>
                <a:ext cx="1530350" cy="120650"/>
              </a:xfrm>
              <a:custGeom>
                <a:avLst/>
                <a:gdLst>
                  <a:gd name="T0" fmla="*/ 16 w 408"/>
                  <a:gd name="T1" fmla="*/ 32 h 32"/>
                  <a:gd name="T2" fmla="*/ 392 w 408"/>
                  <a:gd name="T3" fmla="*/ 32 h 32"/>
                  <a:gd name="T4" fmla="*/ 408 w 408"/>
                  <a:gd name="T5" fmla="*/ 16 h 32"/>
                  <a:gd name="T6" fmla="*/ 392 w 408"/>
                  <a:gd name="T7" fmla="*/ 0 h 32"/>
                  <a:gd name="T8" fmla="*/ 16 w 408"/>
                  <a:gd name="T9" fmla="*/ 0 h 32"/>
                  <a:gd name="T10" fmla="*/ 0 w 408"/>
                  <a:gd name="T11" fmla="*/ 16 h 32"/>
                  <a:gd name="T12" fmla="*/ 16 w 40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8" h="32">
                    <a:moveTo>
                      <a:pt x="16" y="32"/>
                    </a:moveTo>
                    <a:cubicBezTo>
                      <a:pt x="392" y="32"/>
                      <a:pt x="392" y="32"/>
                      <a:pt x="392" y="32"/>
                    </a:cubicBezTo>
                    <a:cubicBezTo>
                      <a:pt x="401" y="32"/>
                      <a:pt x="408" y="25"/>
                      <a:pt x="408" y="16"/>
                    </a:cubicBezTo>
                    <a:cubicBezTo>
                      <a:pt x="408" y="7"/>
                      <a:pt x="401" y="0"/>
                      <a:pt x="39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73" name="Freeform 253"/>
              <p:cNvSpPr/>
              <p:nvPr/>
            </p:nvSpPr>
            <p:spPr bwMode="auto">
              <a:xfrm>
                <a:off x="2606676" y="4459288"/>
                <a:ext cx="600075" cy="120650"/>
              </a:xfrm>
              <a:custGeom>
                <a:avLst/>
                <a:gdLst>
                  <a:gd name="T0" fmla="*/ 16 w 160"/>
                  <a:gd name="T1" fmla="*/ 32 h 32"/>
                  <a:gd name="T2" fmla="*/ 144 w 160"/>
                  <a:gd name="T3" fmla="*/ 32 h 32"/>
                  <a:gd name="T4" fmla="*/ 160 w 160"/>
                  <a:gd name="T5" fmla="*/ 16 h 32"/>
                  <a:gd name="T6" fmla="*/ 144 w 160"/>
                  <a:gd name="T7" fmla="*/ 0 h 32"/>
                  <a:gd name="T8" fmla="*/ 16 w 160"/>
                  <a:gd name="T9" fmla="*/ 0 h 32"/>
                  <a:gd name="T10" fmla="*/ 0 w 160"/>
                  <a:gd name="T11" fmla="*/ 16 h 32"/>
                  <a:gd name="T12" fmla="*/ 16 w 16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32">
                    <a:moveTo>
                      <a:pt x="16" y="32"/>
                    </a:moveTo>
                    <a:cubicBezTo>
                      <a:pt x="144" y="32"/>
                      <a:pt x="144" y="32"/>
                      <a:pt x="144" y="32"/>
                    </a:cubicBezTo>
                    <a:cubicBezTo>
                      <a:pt x="153" y="32"/>
                      <a:pt x="160" y="25"/>
                      <a:pt x="160" y="16"/>
                    </a:cubicBezTo>
                    <a:cubicBezTo>
                      <a:pt x="160" y="7"/>
                      <a:pt x="153" y="0"/>
                      <a:pt x="14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74" name="Freeform 254"/>
              <p:cNvSpPr/>
              <p:nvPr/>
            </p:nvSpPr>
            <p:spPr bwMode="auto">
              <a:xfrm>
                <a:off x="3086101" y="4730750"/>
                <a:ext cx="1831975" cy="119063"/>
              </a:xfrm>
              <a:custGeom>
                <a:avLst/>
                <a:gdLst>
                  <a:gd name="T0" fmla="*/ 16 w 488"/>
                  <a:gd name="T1" fmla="*/ 32 h 32"/>
                  <a:gd name="T2" fmla="*/ 472 w 488"/>
                  <a:gd name="T3" fmla="*/ 32 h 32"/>
                  <a:gd name="T4" fmla="*/ 488 w 488"/>
                  <a:gd name="T5" fmla="*/ 16 h 32"/>
                  <a:gd name="T6" fmla="*/ 472 w 488"/>
                  <a:gd name="T7" fmla="*/ 0 h 32"/>
                  <a:gd name="T8" fmla="*/ 16 w 488"/>
                  <a:gd name="T9" fmla="*/ 0 h 32"/>
                  <a:gd name="T10" fmla="*/ 0 w 488"/>
                  <a:gd name="T11" fmla="*/ 16 h 32"/>
                  <a:gd name="T12" fmla="*/ 16 w 48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32">
                    <a:moveTo>
                      <a:pt x="16" y="32"/>
                    </a:moveTo>
                    <a:cubicBezTo>
                      <a:pt x="472" y="32"/>
                      <a:pt x="472" y="32"/>
                      <a:pt x="472" y="32"/>
                    </a:cubicBezTo>
                    <a:cubicBezTo>
                      <a:pt x="481" y="32"/>
                      <a:pt x="488" y="25"/>
                      <a:pt x="488" y="16"/>
                    </a:cubicBezTo>
                    <a:cubicBezTo>
                      <a:pt x="488" y="7"/>
                      <a:pt x="481" y="0"/>
                      <a:pt x="47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48" name="Freeform 328"/>
              <p:cNvSpPr/>
              <p:nvPr/>
            </p:nvSpPr>
            <p:spPr bwMode="auto">
              <a:xfrm>
                <a:off x="1389063" y="5267325"/>
                <a:ext cx="679450" cy="649288"/>
              </a:xfrm>
              <a:custGeom>
                <a:avLst/>
                <a:gdLst>
                  <a:gd name="T0" fmla="*/ 181 w 181"/>
                  <a:gd name="T1" fmla="*/ 67 h 173"/>
                  <a:gd name="T2" fmla="*/ 178 w 181"/>
                  <a:gd name="T3" fmla="*/ 72 h 173"/>
                  <a:gd name="T4" fmla="*/ 139 w 181"/>
                  <a:gd name="T5" fmla="*/ 111 h 173"/>
                  <a:gd name="T6" fmla="*/ 148 w 181"/>
                  <a:gd name="T7" fmla="*/ 165 h 173"/>
                  <a:gd name="T8" fmla="*/ 148 w 181"/>
                  <a:gd name="T9" fmla="*/ 167 h 173"/>
                  <a:gd name="T10" fmla="*/ 147 w 181"/>
                  <a:gd name="T11" fmla="*/ 171 h 173"/>
                  <a:gd name="T12" fmla="*/ 144 w 181"/>
                  <a:gd name="T13" fmla="*/ 173 h 173"/>
                  <a:gd name="T14" fmla="*/ 139 w 181"/>
                  <a:gd name="T15" fmla="*/ 172 h 173"/>
                  <a:gd name="T16" fmla="*/ 90 w 181"/>
                  <a:gd name="T17" fmla="*/ 146 h 173"/>
                  <a:gd name="T18" fmla="*/ 41 w 181"/>
                  <a:gd name="T19" fmla="*/ 172 h 173"/>
                  <a:gd name="T20" fmla="*/ 37 w 181"/>
                  <a:gd name="T21" fmla="*/ 173 h 173"/>
                  <a:gd name="T22" fmla="*/ 34 w 181"/>
                  <a:gd name="T23" fmla="*/ 171 h 173"/>
                  <a:gd name="T24" fmla="*/ 32 w 181"/>
                  <a:gd name="T25" fmla="*/ 167 h 173"/>
                  <a:gd name="T26" fmla="*/ 33 w 181"/>
                  <a:gd name="T27" fmla="*/ 165 h 173"/>
                  <a:gd name="T28" fmla="*/ 42 w 181"/>
                  <a:gd name="T29" fmla="*/ 111 h 173"/>
                  <a:gd name="T30" fmla="*/ 2 w 181"/>
                  <a:gd name="T31" fmla="*/ 72 h 173"/>
                  <a:gd name="T32" fmla="*/ 0 w 181"/>
                  <a:gd name="T33" fmla="*/ 67 h 173"/>
                  <a:gd name="T34" fmla="*/ 6 w 181"/>
                  <a:gd name="T35" fmla="*/ 62 h 173"/>
                  <a:gd name="T36" fmla="*/ 60 w 181"/>
                  <a:gd name="T37" fmla="*/ 54 h 173"/>
                  <a:gd name="T38" fmla="*/ 85 w 181"/>
                  <a:gd name="T39" fmla="*/ 4 h 173"/>
                  <a:gd name="T40" fmla="*/ 90 w 181"/>
                  <a:gd name="T41" fmla="*/ 0 h 173"/>
                  <a:gd name="T42" fmla="*/ 96 w 181"/>
                  <a:gd name="T43" fmla="*/ 4 h 173"/>
                  <a:gd name="T44" fmla="*/ 120 w 181"/>
                  <a:gd name="T45" fmla="*/ 54 h 173"/>
                  <a:gd name="T46" fmla="*/ 175 w 181"/>
                  <a:gd name="T47" fmla="*/ 62 h 173"/>
                  <a:gd name="T48" fmla="*/ 181 w 181"/>
                  <a:gd name="T49" fmla="*/ 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" h="173">
                    <a:moveTo>
                      <a:pt x="181" y="67"/>
                    </a:moveTo>
                    <a:cubicBezTo>
                      <a:pt x="181" y="69"/>
                      <a:pt x="180" y="70"/>
                      <a:pt x="178" y="7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48" y="165"/>
                      <a:pt x="148" y="165"/>
                      <a:pt x="148" y="165"/>
                    </a:cubicBezTo>
                    <a:cubicBezTo>
                      <a:pt x="148" y="166"/>
                      <a:pt x="148" y="166"/>
                      <a:pt x="148" y="167"/>
                    </a:cubicBezTo>
                    <a:cubicBezTo>
                      <a:pt x="148" y="169"/>
                      <a:pt x="148" y="170"/>
                      <a:pt x="147" y="171"/>
                    </a:cubicBezTo>
                    <a:cubicBezTo>
                      <a:pt x="146" y="172"/>
                      <a:pt x="145" y="173"/>
                      <a:pt x="144" y="173"/>
                    </a:cubicBezTo>
                    <a:cubicBezTo>
                      <a:pt x="142" y="173"/>
                      <a:pt x="141" y="172"/>
                      <a:pt x="139" y="172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41" y="172"/>
                      <a:pt x="41" y="172"/>
                      <a:pt x="41" y="172"/>
                    </a:cubicBezTo>
                    <a:cubicBezTo>
                      <a:pt x="40" y="172"/>
                      <a:pt x="38" y="173"/>
                      <a:pt x="37" y="173"/>
                    </a:cubicBezTo>
                    <a:cubicBezTo>
                      <a:pt x="36" y="173"/>
                      <a:pt x="34" y="172"/>
                      <a:pt x="34" y="171"/>
                    </a:cubicBezTo>
                    <a:cubicBezTo>
                      <a:pt x="33" y="170"/>
                      <a:pt x="32" y="169"/>
                      <a:pt x="32" y="167"/>
                    </a:cubicBezTo>
                    <a:cubicBezTo>
                      <a:pt x="32" y="167"/>
                      <a:pt x="33" y="166"/>
                      <a:pt x="33" y="165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1" y="70"/>
                      <a:pt x="0" y="69"/>
                      <a:pt x="0" y="67"/>
                    </a:cubicBezTo>
                    <a:cubicBezTo>
                      <a:pt x="0" y="64"/>
                      <a:pt x="2" y="63"/>
                      <a:pt x="6" y="62"/>
                    </a:cubicBezTo>
                    <a:cubicBezTo>
                      <a:pt x="60" y="54"/>
                      <a:pt x="60" y="54"/>
                      <a:pt x="60" y="5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2"/>
                      <a:pt x="88" y="0"/>
                      <a:pt x="90" y="0"/>
                    </a:cubicBezTo>
                    <a:cubicBezTo>
                      <a:pt x="92" y="0"/>
                      <a:pt x="94" y="2"/>
                      <a:pt x="96" y="4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9" y="63"/>
                      <a:pt x="181" y="64"/>
                      <a:pt x="181" y="67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7832726" y="4640263"/>
              <a:ext cx="3278187" cy="1727200"/>
              <a:chOff x="7832726" y="4640263"/>
              <a:chExt cx="3278187" cy="1727200"/>
            </a:xfrm>
            <a:solidFill>
              <a:schemeClr val="bg2"/>
            </a:solidFill>
          </p:grpSpPr>
          <p:sp>
            <p:nvSpPr>
              <p:cNvPr id="32954" name="Freeform 234"/>
              <p:cNvSpPr/>
              <p:nvPr/>
            </p:nvSpPr>
            <p:spPr bwMode="auto">
              <a:xfrm>
                <a:off x="7832726" y="4640263"/>
                <a:ext cx="720725" cy="120650"/>
              </a:xfrm>
              <a:custGeom>
                <a:avLst/>
                <a:gdLst>
                  <a:gd name="T0" fmla="*/ 176 w 192"/>
                  <a:gd name="T1" fmla="*/ 0 h 32"/>
                  <a:gd name="T2" fmla="*/ 16 w 192"/>
                  <a:gd name="T3" fmla="*/ 0 h 32"/>
                  <a:gd name="T4" fmla="*/ 0 w 192"/>
                  <a:gd name="T5" fmla="*/ 16 h 32"/>
                  <a:gd name="T6" fmla="*/ 16 w 192"/>
                  <a:gd name="T7" fmla="*/ 32 h 32"/>
                  <a:gd name="T8" fmla="*/ 176 w 192"/>
                  <a:gd name="T9" fmla="*/ 32 h 32"/>
                  <a:gd name="T10" fmla="*/ 192 w 192"/>
                  <a:gd name="T11" fmla="*/ 16 h 32"/>
                  <a:gd name="T12" fmla="*/ 176 w 192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2">
                    <a:moveTo>
                      <a:pt x="17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85" y="32"/>
                      <a:pt x="192" y="25"/>
                      <a:pt x="192" y="16"/>
                    </a:cubicBezTo>
                    <a:cubicBezTo>
                      <a:pt x="192" y="7"/>
                      <a:pt x="185" y="0"/>
                      <a:pt x="17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5" name="Freeform 235"/>
              <p:cNvSpPr/>
              <p:nvPr/>
            </p:nvSpPr>
            <p:spPr bwMode="auto">
              <a:xfrm>
                <a:off x="8823326" y="4640263"/>
                <a:ext cx="720725" cy="120650"/>
              </a:xfrm>
              <a:custGeom>
                <a:avLst/>
                <a:gdLst>
                  <a:gd name="T0" fmla="*/ 176 w 192"/>
                  <a:gd name="T1" fmla="*/ 0 h 32"/>
                  <a:gd name="T2" fmla="*/ 16 w 192"/>
                  <a:gd name="T3" fmla="*/ 0 h 32"/>
                  <a:gd name="T4" fmla="*/ 0 w 192"/>
                  <a:gd name="T5" fmla="*/ 16 h 32"/>
                  <a:gd name="T6" fmla="*/ 16 w 192"/>
                  <a:gd name="T7" fmla="*/ 32 h 32"/>
                  <a:gd name="T8" fmla="*/ 176 w 192"/>
                  <a:gd name="T9" fmla="*/ 32 h 32"/>
                  <a:gd name="T10" fmla="*/ 192 w 192"/>
                  <a:gd name="T11" fmla="*/ 16 h 32"/>
                  <a:gd name="T12" fmla="*/ 176 w 192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2">
                    <a:moveTo>
                      <a:pt x="17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85" y="32"/>
                      <a:pt x="192" y="25"/>
                      <a:pt x="192" y="16"/>
                    </a:cubicBezTo>
                    <a:cubicBezTo>
                      <a:pt x="192" y="7"/>
                      <a:pt x="185" y="0"/>
                      <a:pt x="17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6" name="Freeform 236"/>
              <p:cNvSpPr/>
              <p:nvPr/>
            </p:nvSpPr>
            <p:spPr bwMode="auto">
              <a:xfrm>
                <a:off x="7832726" y="4910138"/>
                <a:ext cx="1455738" cy="120650"/>
              </a:xfrm>
              <a:custGeom>
                <a:avLst/>
                <a:gdLst>
                  <a:gd name="T0" fmla="*/ 372 w 388"/>
                  <a:gd name="T1" fmla="*/ 0 h 32"/>
                  <a:gd name="T2" fmla="*/ 16 w 388"/>
                  <a:gd name="T3" fmla="*/ 0 h 32"/>
                  <a:gd name="T4" fmla="*/ 0 w 388"/>
                  <a:gd name="T5" fmla="*/ 16 h 32"/>
                  <a:gd name="T6" fmla="*/ 16 w 388"/>
                  <a:gd name="T7" fmla="*/ 32 h 32"/>
                  <a:gd name="T8" fmla="*/ 372 w 388"/>
                  <a:gd name="T9" fmla="*/ 32 h 32"/>
                  <a:gd name="T10" fmla="*/ 388 w 388"/>
                  <a:gd name="T11" fmla="*/ 16 h 32"/>
                  <a:gd name="T12" fmla="*/ 372 w 38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32">
                    <a:moveTo>
                      <a:pt x="37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372" y="32"/>
                      <a:pt x="372" y="32"/>
                      <a:pt x="372" y="32"/>
                    </a:cubicBezTo>
                    <a:cubicBezTo>
                      <a:pt x="381" y="32"/>
                      <a:pt x="388" y="25"/>
                      <a:pt x="388" y="16"/>
                    </a:cubicBezTo>
                    <a:cubicBezTo>
                      <a:pt x="388" y="7"/>
                      <a:pt x="381" y="0"/>
                      <a:pt x="3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7" name="Freeform 237"/>
              <p:cNvSpPr/>
              <p:nvPr/>
            </p:nvSpPr>
            <p:spPr bwMode="auto">
              <a:xfrm>
                <a:off x="7832726" y="5211763"/>
                <a:ext cx="1231900" cy="119063"/>
              </a:xfrm>
              <a:custGeom>
                <a:avLst/>
                <a:gdLst>
                  <a:gd name="T0" fmla="*/ 312 w 328"/>
                  <a:gd name="T1" fmla="*/ 0 h 32"/>
                  <a:gd name="T2" fmla="*/ 16 w 328"/>
                  <a:gd name="T3" fmla="*/ 0 h 32"/>
                  <a:gd name="T4" fmla="*/ 0 w 328"/>
                  <a:gd name="T5" fmla="*/ 16 h 32"/>
                  <a:gd name="T6" fmla="*/ 16 w 328"/>
                  <a:gd name="T7" fmla="*/ 32 h 32"/>
                  <a:gd name="T8" fmla="*/ 312 w 328"/>
                  <a:gd name="T9" fmla="*/ 32 h 32"/>
                  <a:gd name="T10" fmla="*/ 328 w 328"/>
                  <a:gd name="T11" fmla="*/ 16 h 32"/>
                  <a:gd name="T12" fmla="*/ 312 w 32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8" h="32">
                    <a:moveTo>
                      <a:pt x="31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312" y="32"/>
                      <a:pt x="312" y="32"/>
                      <a:pt x="312" y="32"/>
                    </a:cubicBezTo>
                    <a:cubicBezTo>
                      <a:pt x="321" y="32"/>
                      <a:pt x="328" y="25"/>
                      <a:pt x="328" y="16"/>
                    </a:cubicBezTo>
                    <a:cubicBezTo>
                      <a:pt x="328" y="7"/>
                      <a:pt x="321" y="0"/>
                      <a:pt x="3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8" name="Freeform 238"/>
              <p:cNvSpPr/>
              <p:nvPr/>
            </p:nvSpPr>
            <p:spPr bwMode="auto">
              <a:xfrm>
                <a:off x="9169401" y="5211763"/>
                <a:ext cx="509588" cy="119063"/>
              </a:xfrm>
              <a:custGeom>
                <a:avLst/>
                <a:gdLst>
                  <a:gd name="T0" fmla="*/ 120 w 136"/>
                  <a:gd name="T1" fmla="*/ 0 h 32"/>
                  <a:gd name="T2" fmla="*/ 16 w 136"/>
                  <a:gd name="T3" fmla="*/ 0 h 32"/>
                  <a:gd name="T4" fmla="*/ 0 w 136"/>
                  <a:gd name="T5" fmla="*/ 16 h 32"/>
                  <a:gd name="T6" fmla="*/ 16 w 136"/>
                  <a:gd name="T7" fmla="*/ 32 h 32"/>
                  <a:gd name="T8" fmla="*/ 120 w 136"/>
                  <a:gd name="T9" fmla="*/ 32 h 32"/>
                  <a:gd name="T10" fmla="*/ 136 w 136"/>
                  <a:gd name="T11" fmla="*/ 16 h 32"/>
                  <a:gd name="T12" fmla="*/ 120 w 13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32">
                    <a:moveTo>
                      <a:pt x="12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29" y="32"/>
                      <a:pt x="136" y="25"/>
                      <a:pt x="136" y="16"/>
                    </a:cubicBezTo>
                    <a:cubicBezTo>
                      <a:pt x="136" y="7"/>
                      <a:pt x="129" y="0"/>
                      <a:pt x="1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9" name="Freeform 239"/>
              <p:cNvSpPr/>
              <p:nvPr/>
            </p:nvSpPr>
            <p:spPr bwMode="auto">
              <a:xfrm>
                <a:off x="7832726" y="5481638"/>
                <a:ext cx="1455738" cy="120650"/>
              </a:xfrm>
              <a:custGeom>
                <a:avLst/>
                <a:gdLst>
                  <a:gd name="T0" fmla="*/ 372 w 388"/>
                  <a:gd name="T1" fmla="*/ 0 h 32"/>
                  <a:gd name="T2" fmla="*/ 16 w 388"/>
                  <a:gd name="T3" fmla="*/ 0 h 32"/>
                  <a:gd name="T4" fmla="*/ 0 w 388"/>
                  <a:gd name="T5" fmla="*/ 16 h 32"/>
                  <a:gd name="T6" fmla="*/ 16 w 388"/>
                  <a:gd name="T7" fmla="*/ 32 h 32"/>
                  <a:gd name="T8" fmla="*/ 372 w 388"/>
                  <a:gd name="T9" fmla="*/ 32 h 32"/>
                  <a:gd name="T10" fmla="*/ 388 w 388"/>
                  <a:gd name="T11" fmla="*/ 16 h 32"/>
                  <a:gd name="T12" fmla="*/ 372 w 38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32">
                    <a:moveTo>
                      <a:pt x="37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372" y="32"/>
                      <a:pt x="372" y="32"/>
                      <a:pt x="372" y="32"/>
                    </a:cubicBezTo>
                    <a:cubicBezTo>
                      <a:pt x="381" y="32"/>
                      <a:pt x="388" y="25"/>
                      <a:pt x="388" y="16"/>
                    </a:cubicBezTo>
                    <a:cubicBezTo>
                      <a:pt x="388" y="7"/>
                      <a:pt x="381" y="0"/>
                      <a:pt x="3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49" name="Freeform 329"/>
              <p:cNvSpPr/>
              <p:nvPr/>
            </p:nvSpPr>
            <p:spPr bwMode="auto">
              <a:xfrm>
                <a:off x="10666413" y="5946775"/>
                <a:ext cx="444500" cy="420688"/>
              </a:xfrm>
              <a:custGeom>
                <a:avLst/>
                <a:gdLst>
                  <a:gd name="T0" fmla="*/ 118 w 118"/>
                  <a:gd name="T1" fmla="*/ 43 h 112"/>
                  <a:gd name="T2" fmla="*/ 116 w 118"/>
                  <a:gd name="T3" fmla="*/ 47 h 112"/>
                  <a:gd name="T4" fmla="*/ 91 w 118"/>
                  <a:gd name="T5" fmla="*/ 72 h 112"/>
                  <a:gd name="T6" fmla="*/ 97 w 118"/>
                  <a:gd name="T7" fmla="*/ 107 h 112"/>
                  <a:gd name="T8" fmla="*/ 97 w 118"/>
                  <a:gd name="T9" fmla="*/ 109 h 112"/>
                  <a:gd name="T10" fmla="*/ 96 w 118"/>
                  <a:gd name="T11" fmla="*/ 111 h 112"/>
                  <a:gd name="T12" fmla="*/ 94 w 118"/>
                  <a:gd name="T13" fmla="*/ 112 h 112"/>
                  <a:gd name="T14" fmla="*/ 91 w 118"/>
                  <a:gd name="T15" fmla="*/ 112 h 112"/>
                  <a:gd name="T16" fmla="*/ 59 w 118"/>
                  <a:gd name="T17" fmla="*/ 95 h 112"/>
                  <a:gd name="T18" fmla="*/ 27 w 118"/>
                  <a:gd name="T19" fmla="*/ 112 h 112"/>
                  <a:gd name="T20" fmla="*/ 24 w 118"/>
                  <a:gd name="T21" fmla="*/ 112 h 112"/>
                  <a:gd name="T22" fmla="*/ 22 w 118"/>
                  <a:gd name="T23" fmla="*/ 111 h 112"/>
                  <a:gd name="T24" fmla="*/ 21 w 118"/>
                  <a:gd name="T25" fmla="*/ 109 h 112"/>
                  <a:gd name="T26" fmla="*/ 22 w 118"/>
                  <a:gd name="T27" fmla="*/ 107 h 112"/>
                  <a:gd name="T28" fmla="*/ 28 w 118"/>
                  <a:gd name="T29" fmla="*/ 72 h 112"/>
                  <a:gd name="T30" fmla="*/ 2 w 118"/>
                  <a:gd name="T31" fmla="*/ 47 h 112"/>
                  <a:gd name="T32" fmla="*/ 0 w 118"/>
                  <a:gd name="T33" fmla="*/ 43 h 112"/>
                  <a:gd name="T34" fmla="*/ 4 w 118"/>
                  <a:gd name="T35" fmla="*/ 40 h 112"/>
                  <a:gd name="T36" fmla="*/ 40 w 118"/>
                  <a:gd name="T37" fmla="*/ 35 h 112"/>
                  <a:gd name="T38" fmla="*/ 56 w 118"/>
                  <a:gd name="T39" fmla="*/ 3 h 112"/>
                  <a:gd name="T40" fmla="*/ 59 w 118"/>
                  <a:gd name="T41" fmla="*/ 0 h 112"/>
                  <a:gd name="T42" fmla="*/ 63 w 118"/>
                  <a:gd name="T43" fmla="*/ 3 h 112"/>
                  <a:gd name="T44" fmla="*/ 79 w 118"/>
                  <a:gd name="T45" fmla="*/ 35 h 112"/>
                  <a:gd name="T46" fmla="*/ 114 w 118"/>
                  <a:gd name="T47" fmla="*/ 40 h 112"/>
                  <a:gd name="T48" fmla="*/ 118 w 118"/>
                  <a:gd name="T49" fmla="*/ 4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112">
                    <a:moveTo>
                      <a:pt x="118" y="43"/>
                    </a:moveTo>
                    <a:cubicBezTo>
                      <a:pt x="118" y="44"/>
                      <a:pt x="118" y="45"/>
                      <a:pt x="116" y="47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7" y="108"/>
                      <a:pt x="97" y="108"/>
                      <a:pt x="97" y="109"/>
                    </a:cubicBezTo>
                    <a:cubicBezTo>
                      <a:pt x="97" y="110"/>
                      <a:pt x="97" y="111"/>
                      <a:pt x="96" y="111"/>
                    </a:cubicBezTo>
                    <a:cubicBezTo>
                      <a:pt x="96" y="112"/>
                      <a:pt x="95" y="112"/>
                      <a:pt x="94" y="112"/>
                    </a:cubicBezTo>
                    <a:cubicBezTo>
                      <a:pt x="93" y="112"/>
                      <a:pt x="92" y="112"/>
                      <a:pt x="91" y="112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6" y="112"/>
                      <a:pt x="25" y="112"/>
                      <a:pt x="24" y="112"/>
                    </a:cubicBezTo>
                    <a:cubicBezTo>
                      <a:pt x="23" y="112"/>
                      <a:pt x="23" y="112"/>
                      <a:pt x="22" y="111"/>
                    </a:cubicBezTo>
                    <a:cubicBezTo>
                      <a:pt x="22" y="111"/>
                      <a:pt x="21" y="110"/>
                      <a:pt x="21" y="109"/>
                    </a:cubicBezTo>
                    <a:cubicBezTo>
                      <a:pt x="21" y="109"/>
                      <a:pt x="22" y="108"/>
                      <a:pt x="22" y="10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5"/>
                      <a:pt x="0" y="44"/>
                      <a:pt x="0" y="43"/>
                    </a:cubicBezTo>
                    <a:cubicBezTo>
                      <a:pt x="0" y="42"/>
                      <a:pt x="1" y="40"/>
                      <a:pt x="4" y="40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7" y="1"/>
                      <a:pt x="58" y="0"/>
                      <a:pt x="59" y="0"/>
                    </a:cubicBezTo>
                    <a:cubicBezTo>
                      <a:pt x="61" y="0"/>
                      <a:pt x="62" y="1"/>
                      <a:pt x="63" y="3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114" y="40"/>
                      <a:pt x="114" y="40"/>
                      <a:pt x="114" y="40"/>
                    </a:cubicBezTo>
                    <a:cubicBezTo>
                      <a:pt x="117" y="40"/>
                      <a:pt x="118" y="42"/>
                      <a:pt x="118" y="4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21" name="Group 320"/>
            <p:cNvGrpSpPr/>
            <p:nvPr/>
          </p:nvGrpSpPr>
          <p:grpSpPr>
            <a:xfrm>
              <a:off x="1625601" y="663575"/>
              <a:ext cx="3127375" cy="1587501"/>
              <a:chOff x="1625601" y="663575"/>
              <a:chExt cx="3127375" cy="158750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2950" name="Freeform 230"/>
              <p:cNvSpPr/>
              <p:nvPr/>
            </p:nvSpPr>
            <p:spPr bwMode="auto">
              <a:xfrm>
                <a:off x="3387726" y="1335088"/>
                <a:ext cx="1365250" cy="120650"/>
              </a:xfrm>
              <a:custGeom>
                <a:avLst/>
                <a:gdLst>
                  <a:gd name="T0" fmla="*/ 16 w 364"/>
                  <a:gd name="T1" fmla="*/ 32 h 32"/>
                  <a:gd name="T2" fmla="*/ 348 w 364"/>
                  <a:gd name="T3" fmla="*/ 32 h 32"/>
                  <a:gd name="T4" fmla="*/ 364 w 364"/>
                  <a:gd name="T5" fmla="*/ 16 h 32"/>
                  <a:gd name="T6" fmla="*/ 348 w 364"/>
                  <a:gd name="T7" fmla="*/ 0 h 32"/>
                  <a:gd name="T8" fmla="*/ 16 w 364"/>
                  <a:gd name="T9" fmla="*/ 0 h 32"/>
                  <a:gd name="T10" fmla="*/ 0 w 364"/>
                  <a:gd name="T11" fmla="*/ 16 h 32"/>
                  <a:gd name="T12" fmla="*/ 16 w 364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4" h="32">
                    <a:moveTo>
                      <a:pt x="16" y="32"/>
                    </a:moveTo>
                    <a:cubicBezTo>
                      <a:pt x="348" y="32"/>
                      <a:pt x="348" y="32"/>
                      <a:pt x="348" y="32"/>
                    </a:cubicBezTo>
                    <a:cubicBezTo>
                      <a:pt x="357" y="32"/>
                      <a:pt x="364" y="25"/>
                      <a:pt x="364" y="16"/>
                    </a:cubicBezTo>
                    <a:cubicBezTo>
                      <a:pt x="364" y="7"/>
                      <a:pt x="357" y="0"/>
                      <a:pt x="34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1" name="Freeform 231"/>
              <p:cNvSpPr/>
              <p:nvPr/>
            </p:nvSpPr>
            <p:spPr bwMode="auto">
              <a:xfrm>
                <a:off x="3387726" y="1604963"/>
                <a:ext cx="1365250" cy="120650"/>
              </a:xfrm>
              <a:custGeom>
                <a:avLst/>
                <a:gdLst>
                  <a:gd name="T0" fmla="*/ 16 w 364"/>
                  <a:gd name="T1" fmla="*/ 32 h 32"/>
                  <a:gd name="T2" fmla="*/ 348 w 364"/>
                  <a:gd name="T3" fmla="*/ 32 h 32"/>
                  <a:gd name="T4" fmla="*/ 364 w 364"/>
                  <a:gd name="T5" fmla="*/ 16 h 32"/>
                  <a:gd name="T6" fmla="*/ 348 w 364"/>
                  <a:gd name="T7" fmla="*/ 0 h 32"/>
                  <a:gd name="T8" fmla="*/ 16 w 364"/>
                  <a:gd name="T9" fmla="*/ 0 h 32"/>
                  <a:gd name="T10" fmla="*/ 0 w 364"/>
                  <a:gd name="T11" fmla="*/ 16 h 32"/>
                  <a:gd name="T12" fmla="*/ 16 w 364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4" h="32">
                    <a:moveTo>
                      <a:pt x="16" y="32"/>
                    </a:moveTo>
                    <a:cubicBezTo>
                      <a:pt x="348" y="32"/>
                      <a:pt x="348" y="32"/>
                      <a:pt x="348" y="32"/>
                    </a:cubicBezTo>
                    <a:cubicBezTo>
                      <a:pt x="357" y="32"/>
                      <a:pt x="364" y="25"/>
                      <a:pt x="364" y="16"/>
                    </a:cubicBezTo>
                    <a:cubicBezTo>
                      <a:pt x="364" y="7"/>
                      <a:pt x="357" y="0"/>
                      <a:pt x="34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2" name="Freeform 232"/>
              <p:cNvSpPr/>
              <p:nvPr/>
            </p:nvSpPr>
            <p:spPr bwMode="auto">
              <a:xfrm>
                <a:off x="3387726" y="1860550"/>
                <a:ext cx="1365250" cy="120650"/>
              </a:xfrm>
              <a:custGeom>
                <a:avLst/>
                <a:gdLst>
                  <a:gd name="T0" fmla="*/ 16 w 364"/>
                  <a:gd name="T1" fmla="*/ 32 h 32"/>
                  <a:gd name="T2" fmla="*/ 348 w 364"/>
                  <a:gd name="T3" fmla="*/ 32 h 32"/>
                  <a:gd name="T4" fmla="*/ 364 w 364"/>
                  <a:gd name="T5" fmla="*/ 16 h 32"/>
                  <a:gd name="T6" fmla="*/ 348 w 364"/>
                  <a:gd name="T7" fmla="*/ 0 h 32"/>
                  <a:gd name="T8" fmla="*/ 16 w 364"/>
                  <a:gd name="T9" fmla="*/ 0 h 32"/>
                  <a:gd name="T10" fmla="*/ 0 w 364"/>
                  <a:gd name="T11" fmla="*/ 16 h 32"/>
                  <a:gd name="T12" fmla="*/ 16 w 364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4" h="32">
                    <a:moveTo>
                      <a:pt x="16" y="32"/>
                    </a:moveTo>
                    <a:cubicBezTo>
                      <a:pt x="348" y="32"/>
                      <a:pt x="348" y="32"/>
                      <a:pt x="348" y="32"/>
                    </a:cubicBezTo>
                    <a:cubicBezTo>
                      <a:pt x="357" y="32"/>
                      <a:pt x="364" y="25"/>
                      <a:pt x="364" y="16"/>
                    </a:cubicBezTo>
                    <a:cubicBezTo>
                      <a:pt x="364" y="7"/>
                      <a:pt x="357" y="0"/>
                      <a:pt x="34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953" name="Freeform 233"/>
              <p:cNvSpPr/>
              <p:nvPr/>
            </p:nvSpPr>
            <p:spPr bwMode="auto">
              <a:xfrm>
                <a:off x="3387726" y="2132013"/>
                <a:ext cx="1365250" cy="119063"/>
              </a:xfrm>
              <a:custGeom>
                <a:avLst/>
                <a:gdLst>
                  <a:gd name="T0" fmla="*/ 16 w 364"/>
                  <a:gd name="T1" fmla="*/ 32 h 32"/>
                  <a:gd name="T2" fmla="*/ 348 w 364"/>
                  <a:gd name="T3" fmla="*/ 32 h 32"/>
                  <a:gd name="T4" fmla="*/ 364 w 364"/>
                  <a:gd name="T5" fmla="*/ 16 h 32"/>
                  <a:gd name="T6" fmla="*/ 348 w 364"/>
                  <a:gd name="T7" fmla="*/ 0 h 32"/>
                  <a:gd name="T8" fmla="*/ 16 w 364"/>
                  <a:gd name="T9" fmla="*/ 0 h 32"/>
                  <a:gd name="T10" fmla="*/ 0 w 364"/>
                  <a:gd name="T11" fmla="*/ 16 h 32"/>
                  <a:gd name="T12" fmla="*/ 16 w 364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4" h="32">
                    <a:moveTo>
                      <a:pt x="16" y="32"/>
                    </a:moveTo>
                    <a:cubicBezTo>
                      <a:pt x="348" y="32"/>
                      <a:pt x="348" y="32"/>
                      <a:pt x="348" y="32"/>
                    </a:cubicBezTo>
                    <a:cubicBezTo>
                      <a:pt x="357" y="32"/>
                      <a:pt x="364" y="25"/>
                      <a:pt x="364" y="16"/>
                    </a:cubicBezTo>
                    <a:cubicBezTo>
                      <a:pt x="364" y="7"/>
                      <a:pt x="357" y="0"/>
                      <a:pt x="34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50" name="Freeform 330"/>
              <p:cNvSpPr/>
              <p:nvPr/>
            </p:nvSpPr>
            <p:spPr bwMode="auto">
              <a:xfrm>
                <a:off x="1625601" y="663575"/>
                <a:ext cx="442913" cy="420688"/>
              </a:xfrm>
              <a:custGeom>
                <a:avLst/>
                <a:gdLst>
                  <a:gd name="T0" fmla="*/ 118 w 118"/>
                  <a:gd name="T1" fmla="*/ 43 h 112"/>
                  <a:gd name="T2" fmla="*/ 116 w 118"/>
                  <a:gd name="T3" fmla="*/ 47 h 112"/>
                  <a:gd name="T4" fmla="*/ 90 w 118"/>
                  <a:gd name="T5" fmla="*/ 72 h 112"/>
                  <a:gd name="T6" fmla="*/ 96 w 118"/>
                  <a:gd name="T7" fmla="*/ 107 h 112"/>
                  <a:gd name="T8" fmla="*/ 96 w 118"/>
                  <a:gd name="T9" fmla="*/ 109 h 112"/>
                  <a:gd name="T10" fmla="*/ 96 w 118"/>
                  <a:gd name="T11" fmla="*/ 111 h 112"/>
                  <a:gd name="T12" fmla="*/ 94 w 118"/>
                  <a:gd name="T13" fmla="*/ 112 h 112"/>
                  <a:gd name="T14" fmla="*/ 91 w 118"/>
                  <a:gd name="T15" fmla="*/ 112 h 112"/>
                  <a:gd name="T16" fmla="*/ 59 w 118"/>
                  <a:gd name="T17" fmla="*/ 95 h 112"/>
                  <a:gd name="T18" fmla="*/ 27 w 118"/>
                  <a:gd name="T19" fmla="*/ 112 h 112"/>
                  <a:gd name="T20" fmla="*/ 24 w 118"/>
                  <a:gd name="T21" fmla="*/ 112 h 112"/>
                  <a:gd name="T22" fmla="*/ 22 w 118"/>
                  <a:gd name="T23" fmla="*/ 111 h 112"/>
                  <a:gd name="T24" fmla="*/ 21 w 118"/>
                  <a:gd name="T25" fmla="*/ 109 h 112"/>
                  <a:gd name="T26" fmla="*/ 21 w 118"/>
                  <a:gd name="T27" fmla="*/ 107 h 112"/>
                  <a:gd name="T28" fmla="*/ 27 w 118"/>
                  <a:gd name="T29" fmla="*/ 72 h 112"/>
                  <a:gd name="T30" fmla="*/ 1 w 118"/>
                  <a:gd name="T31" fmla="*/ 47 h 112"/>
                  <a:gd name="T32" fmla="*/ 0 w 118"/>
                  <a:gd name="T33" fmla="*/ 43 h 112"/>
                  <a:gd name="T34" fmla="*/ 4 w 118"/>
                  <a:gd name="T35" fmla="*/ 40 h 112"/>
                  <a:gd name="T36" fmla="*/ 39 w 118"/>
                  <a:gd name="T37" fmla="*/ 35 h 112"/>
                  <a:gd name="T38" fmla="*/ 55 w 118"/>
                  <a:gd name="T39" fmla="*/ 3 h 112"/>
                  <a:gd name="T40" fmla="*/ 59 w 118"/>
                  <a:gd name="T41" fmla="*/ 0 h 112"/>
                  <a:gd name="T42" fmla="*/ 62 w 118"/>
                  <a:gd name="T43" fmla="*/ 3 h 112"/>
                  <a:gd name="T44" fmla="*/ 78 w 118"/>
                  <a:gd name="T45" fmla="*/ 35 h 112"/>
                  <a:gd name="T46" fmla="*/ 114 w 118"/>
                  <a:gd name="T47" fmla="*/ 40 h 112"/>
                  <a:gd name="T48" fmla="*/ 118 w 118"/>
                  <a:gd name="T49" fmla="*/ 4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112">
                    <a:moveTo>
                      <a:pt x="118" y="43"/>
                    </a:moveTo>
                    <a:cubicBezTo>
                      <a:pt x="118" y="44"/>
                      <a:pt x="117" y="45"/>
                      <a:pt x="116" y="47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6" y="107"/>
                      <a:pt x="96" y="107"/>
                      <a:pt x="96" y="107"/>
                    </a:cubicBezTo>
                    <a:cubicBezTo>
                      <a:pt x="96" y="108"/>
                      <a:pt x="96" y="108"/>
                      <a:pt x="96" y="109"/>
                    </a:cubicBezTo>
                    <a:cubicBezTo>
                      <a:pt x="96" y="110"/>
                      <a:pt x="96" y="111"/>
                      <a:pt x="96" y="111"/>
                    </a:cubicBezTo>
                    <a:cubicBezTo>
                      <a:pt x="95" y="112"/>
                      <a:pt x="94" y="112"/>
                      <a:pt x="94" y="112"/>
                    </a:cubicBezTo>
                    <a:cubicBezTo>
                      <a:pt x="93" y="112"/>
                      <a:pt x="92" y="112"/>
                      <a:pt x="91" y="112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6" y="112"/>
                      <a:pt x="25" y="112"/>
                      <a:pt x="24" y="112"/>
                    </a:cubicBezTo>
                    <a:cubicBezTo>
                      <a:pt x="23" y="112"/>
                      <a:pt x="22" y="112"/>
                      <a:pt x="22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09"/>
                      <a:pt x="21" y="108"/>
                      <a:pt x="21" y="107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5"/>
                      <a:pt x="0" y="44"/>
                      <a:pt x="0" y="43"/>
                    </a:cubicBezTo>
                    <a:cubicBezTo>
                      <a:pt x="0" y="42"/>
                      <a:pt x="1" y="40"/>
                      <a:pt x="4" y="40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0" y="0"/>
                      <a:pt x="61" y="1"/>
                      <a:pt x="62" y="3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114" y="40"/>
                      <a:pt x="114" y="40"/>
                      <a:pt x="114" y="40"/>
                    </a:cubicBezTo>
                    <a:cubicBezTo>
                      <a:pt x="117" y="40"/>
                      <a:pt x="118" y="42"/>
                      <a:pt x="11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3052" name="Group 33051"/>
            <p:cNvGrpSpPr/>
            <p:nvPr/>
          </p:nvGrpSpPr>
          <p:grpSpPr>
            <a:xfrm>
              <a:off x="1291884" y="569913"/>
              <a:ext cx="3611904" cy="3514725"/>
              <a:chOff x="1291884" y="569913"/>
              <a:chExt cx="3611904" cy="3514725"/>
            </a:xfrm>
          </p:grpSpPr>
          <p:sp>
            <p:nvSpPr>
              <p:cNvPr id="33031" name="Freeform 311"/>
              <p:cNvSpPr>
                <a:spLocks noEditPoints="1"/>
              </p:cNvSpPr>
              <p:nvPr/>
            </p:nvSpPr>
            <p:spPr bwMode="auto">
              <a:xfrm>
                <a:off x="1389063" y="569913"/>
                <a:ext cx="3514725" cy="3514725"/>
              </a:xfrm>
              <a:custGeom>
                <a:avLst/>
                <a:gdLst>
                  <a:gd name="T0" fmla="*/ 84 w 936"/>
                  <a:gd name="T1" fmla="*/ 936 h 936"/>
                  <a:gd name="T2" fmla="*/ 28 w 936"/>
                  <a:gd name="T3" fmla="*/ 880 h 936"/>
                  <a:gd name="T4" fmla="*/ 0 w 936"/>
                  <a:gd name="T5" fmla="*/ 852 h 936"/>
                  <a:gd name="T6" fmla="*/ 0 w 936"/>
                  <a:gd name="T7" fmla="*/ 841 h 936"/>
                  <a:gd name="T8" fmla="*/ 129 w 936"/>
                  <a:gd name="T9" fmla="*/ 712 h 936"/>
                  <a:gd name="T10" fmla="*/ 229 w 936"/>
                  <a:gd name="T11" fmla="*/ 612 h 936"/>
                  <a:gd name="T12" fmla="*/ 276 w 936"/>
                  <a:gd name="T13" fmla="*/ 609 h 936"/>
                  <a:gd name="T14" fmla="*/ 282 w 936"/>
                  <a:gd name="T15" fmla="*/ 609 h 936"/>
                  <a:gd name="T16" fmla="*/ 353 w 936"/>
                  <a:gd name="T17" fmla="*/ 537 h 936"/>
                  <a:gd name="T18" fmla="*/ 354 w 936"/>
                  <a:gd name="T19" fmla="*/ 530 h 936"/>
                  <a:gd name="T20" fmla="*/ 331 w 936"/>
                  <a:gd name="T21" fmla="*/ 498 h 936"/>
                  <a:gd name="T22" fmla="*/ 288 w 936"/>
                  <a:gd name="T23" fmla="*/ 265 h 936"/>
                  <a:gd name="T24" fmla="*/ 364 w 936"/>
                  <a:gd name="T25" fmla="*/ 110 h 936"/>
                  <a:gd name="T26" fmla="*/ 543 w 936"/>
                  <a:gd name="T27" fmla="*/ 6 h 936"/>
                  <a:gd name="T28" fmla="*/ 582 w 936"/>
                  <a:gd name="T29" fmla="*/ 0 h 936"/>
                  <a:gd name="T30" fmla="*/ 637 w 936"/>
                  <a:gd name="T31" fmla="*/ 0 h 936"/>
                  <a:gd name="T32" fmla="*/ 678 w 936"/>
                  <a:gd name="T33" fmla="*/ 6 h 936"/>
                  <a:gd name="T34" fmla="*/ 816 w 936"/>
                  <a:gd name="T35" fmla="*/ 72 h 936"/>
                  <a:gd name="T36" fmla="*/ 922 w 936"/>
                  <a:gd name="T37" fmla="*/ 229 h 936"/>
                  <a:gd name="T38" fmla="*/ 936 w 936"/>
                  <a:gd name="T39" fmla="*/ 296 h 936"/>
                  <a:gd name="T40" fmla="*/ 936 w 936"/>
                  <a:gd name="T41" fmla="*/ 299 h 936"/>
                  <a:gd name="T42" fmla="*/ 936 w 936"/>
                  <a:gd name="T43" fmla="*/ 354 h 936"/>
                  <a:gd name="T44" fmla="*/ 932 w 936"/>
                  <a:gd name="T45" fmla="*/ 383 h 936"/>
                  <a:gd name="T46" fmla="*/ 828 w 936"/>
                  <a:gd name="T47" fmla="*/ 570 h 936"/>
                  <a:gd name="T48" fmla="*/ 565 w 936"/>
                  <a:gd name="T49" fmla="*/ 650 h 936"/>
                  <a:gd name="T50" fmla="*/ 410 w 936"/>
                  <a:gd name="T51" fmla="*/ 585 h 936"/>
                  <a:gd name="T52" fmla="*/ 403 w 936"/>
                  <a:gd name="T53" fmla="*/ 586 h 936"/>
                  <a:gd name="T54" fmla="*/ 367 w 936"/>
                  <a:gd name="T55" fmla="*/ 622 h 936"/>
                  <a:gd name="T56" fmla="*/ 331 w 936"/>
                  <a:gd name="T57" fmla="*/ 658 h 936"/>
                  <a:gd name="T58" fmla="*/ 330 w 936"/>
                  <a:gd name="T59" fmla="*/ 663 h 936"/>
                  <a:gd name="T60" fmla="*/ 326 w 936"/>
                  <a:gd name="T61" fmla="*/ 713 h 936"/>
                  <a:gd name="T62" fmla="*/ 122 w 936"/>
                  <a:gd name="T63" fmla="*/ 917 h 936"/>
                  <a:gd name="T64" fmla="*/ 103 w 936"/>
                  <a:gd name="T65" fmla="*/ 936 h 936"/>
                  <a:gd name="T66" fmla="*/ 84 w 936"/>
                  <a:gd name="T67" fmla="*/ 936 h 936"/>
                  <a:gd name="T68" fmla="*/ 391 w 936"/>
                  <a:gd name="T69" fmla="*/ 328 h 936"/>
                  <a:gd name="T70" fmla="*/ 611 w 936"/>
                  <a:gd name="T71" fmla="*/ 548 h 936"/>
                  <a:gd name="T72" fmla="*/ 831 w 936"/>
                  <a:gd name="T73" fmla="*/ 328 h 936"/>
                  <a:gd name="T74" fmla="*/ 611 w 936"/>
                  <a:gd name="T75" fmla="*/ 108 h 936"/>
                  <a:gd name="T76" fmla="*/ 391 w 936"/>
                  <a:gd name="T77" fmla="*/ 328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6" h="936">
                    <a:moveTo>
                      <a:pt x="84" y="936"/>
                    </a:moveTo>
                    <a:cubicBezTo>
                      <a:pt x="65" y="917"/>
                      <a:pt x="46" y="899"/>
                      <a:pt x="28" y="880"/>
                    </a:cubicBezTo>
                    <a:cubicBezTo>
                      <a:pt x="18" y="870"/>
                      <a:pt x="9" y="861"/>
                      <a:pt x="0" y="852"/>
                    </a:cubicBezTo>
                    <a:cubicBezTo>
                      <a:pt x="0" y="848"/>
                      <a:pt x="0" y="845"/>
                      <a:pt x="0" y="841"/>
                    </a:cubicBezTo>
                    <a:cubicBezTo>
                      <a:pt x="43" y="798"/>
                      <a:pt x="86" y="755"/>
                      <a:pt x="129" y="712"/>
                    </a:cubicBezTo>
                    <a:cubicBezTo>
                      <a:pt x="162" y="679"/>
                      <a:pt x="195" y="646"/>
                      <a:pt x="229" y="612"/>
                    </a:cubicBezTo>
                    <a:cubicBezTo>
                      <a:pt x="242" y="599"/>
                      <a:pt x="261" y="598"/>
                      <a:pt x="276" y="609"/>
                    </a:cubicBezTo>
                    <a:cubicBezTo>
                      <a:pt x="279" y="611"/>
                      <a:pt x="280" y="611"/>
                      <a:pt x="282" y="609"/>
                    </a:cubicBezTo>
                    <a:cubicBezTo>
                      <a:pt x="306" y="585"/>
                      <a:pt x="329" y="561"/>
                      <a:pt x="353" y="537"/>
                    </a:cubicBezTo>
                    <a:cubicBezTo>
                      <a:pt x="356" y="535"/>
                      <a:pt x="356" y="533"/>
                      <a:pt x="354" y="530"/>
                    </a:cubicBezTo>
                    <a:cubicBezTo>
                      <a:pt x="346" y="520"/>
                      <a:pt x="338" y="509"/>
                      <a:pt x="331" y="498"/>
                    </a:cubicBezTo>
                    <a:cubicBezTo>
                      <a:pt x="288" y="426"/>
                      <a:pt x="273" y="348"/>
                      <a:pt x="288" y="265"/>
                    </a:cubicBezTo>
                    <a:cubicBezTo>
                      <a:pt x="299" y="207"/>
                      <a:pt x="325" y="155"/>
                      <a:pt x="364" y="110"/>
                    </a:cubicBezTo>
                    <a:cubicBezTo>
                      <a:pt x="412" y="56"/>
                      <a:pt x="472" y="21"/>
                      <a:pt x="543" y="6"/>
                    </a:cubicBezTo>
                    <a:cubicBezTo>
                      <a:pt x="556" y="3"/>
                      <a:pt x="569" y="2"/>
                      <a:pt x="582" y="0"/>
                    </a:cubicBezTo>
                    <a:cubicBezTo>
                      <a:pt x="601" y="0"/>
                      <a:pt x="619" y="0"/>
                      <a:pt x="637" y="0"/>
                    </a:cubicBezTo>
                    <a:cubicBezTo>
                      <a:pt x="651" y="1"/>
                      <a:pt x="665" y="3"/>
                      <a:pt x="678" y="6"/>
                    </a:cubicBezTo>
                    <a:cubicBezTo>
                      <a:pt x="729" y="17"/>
                      <a:pt x="776" y="39"/>
                      <a:pt x="816" y="72"/>
                    </a:cubicBezTo>
                    <a:cubicBezTo>
                      <a:pt x="867" y="114"/>
                      <a:pt x="903" y="166"/>
                      <a:pt x="922" y="229"/>
                    </a:cubicBezTo>
                    <a:cubicBezTo>
                      <a:pt x="929" y="251"/>
                      <a:pt x="934" y="273"/>
                      <a:pt x="936" y="296"/>
                    </a:cubicBezTo>
                    <a:cubicBezTo>
                      <a:pt x="936" y="297"/>
                      <a:pt x="936" y="298"/>
                      <a:pt x="936" y="299"/>
                    </a:cubicBezTo>
                    <a:cubicBezTo>
                      <a:pt x="936" y="317"/>
                      <a:pt x="936" y="335"/>
                      <a:pt x="936" y="354"/>
                    </a:cubicBezTo>
                    <a:cubicBezTo>
                      <a:pt x="935" y="363"/>
                      <a:pt x="934" y="373"/>
                      <a:pt x="932" y="383"/>
                    </a:cubicBezTo>
                    <a:cubicBezTo>
                      <a:pt x="919" y="457"/>
                      <a:pt x="885" y="520"/>
                      <a:pt x="828" y="570"/>
                    </a:cubicBezTo>
                    <a:cubicBezTo>
                      <a:pt x="753" y="636"/>
                      <a:pt x="665" y="663"/>
                      <a:pt x="565" y="650"/>
                    </a:cubicBezTo>
                    <a:cubicBezTo>
                      <a:pt x="507" y="643"/>
                      <a:pt x="456" y="621"/>
                      <a:pt x="410" y="585"/>
                    </a:cubicBezTo>
                    <a:cubicBezTo>
                      <a:pt x="407" y="583"/>
                      <a:pt x="405" y="584"/>
                      <a:pt x="403" y="586"/>
                    </a:cubicBezTo>
                    <a:cubicBezTo>
                      <a:pt x="391" y="598"/>
                      <a:pt x="379" y="610"/>
                      <a:pt x="367" y="622"/>
                    </a:cubicBezTo>
                    <a:cubicBezTo>
                      <a:pt x="355" y="634"/>
                      <a:pt x="343" y="646"/>
                      <a:pt x="331" y="658"/>
                    </a:cubicBezTo>
                    <a:cubicBezTo>
                      <a:pt x="330" y="659"/>
                      <a:pt x="328" y="660"/>
                      <a:pt x="330" y="663"/>
                    </a:cubicBezTo>
                    <a:cubicBezTo>
                      <a:pt x="342" y="677"/>
                      <a:pt x="341" y="698"/>
                      <a:pt x="326" y="713"/>
                    </a:cubicBezTo>
                    <a:cubicBezTo>
                      <a:pt x="258" y="781"/>
                      <a:pt x="190" y="849"/>
                      <a:pt x="122" y="917"/>
                    </a:cubicBezTo>
                    <a:cubicBezTo>
                      <a:pt x="116" y="923"/>
                      <a:pt x="109" y="930"/>
                      <a:pt x="103" y="936"/>
                    </a:cubicBezTo>
                    <a:cubicBezTo>
                      <a:pt x="97" y="936"/>
                      <a:pt x="90" y="936"/>
                      <a:pt x="84" y="936"/>
                    </a:cubicBezTo>
                    <a:close/>
                    <a:moveTo>
                      <a:pt x="391" y="328"/>
                    </a:moveTo>
                    <a:cubicBezTo>
                      <a:pt x="390" y="450"/>
                      <a:pt x="489" y="549"/>
                      <a:pt x="611" y="548"/>
                    </a:cubicBezTo>
                    <a:cubicBezTo>
                      <a:pt x="734" y="548"/>
                      <a:pt x="831" y="449"/>
                      <a:pt x="831" y="328"/>
                    </a:cubicBezTo>
                    <a:cubicBezTo>
                      <a:pt x="831" y="206"/>
                      <a:pt x="733" y="108"/>
                      <a:pt x="611" y="108"/>
                    </a:cubicBezTo>
                    <a:cubicBezTo>
                      <a:pt x="489" y="108"/>
                      <a:pt x="391" y="205"/>
                      <a:pt x="391" y="3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051" name="Rounded Rectangle 33050"/>
              <p:cNvSpPr/>
              <p:nvPr/>
            </p:nvSpPr>
            <p:spPr>
              <a:xfrm rot="2702839">
                <a:off x="1751030" y="2742561"/>
                <a:ext cx="537627" cy="1455920"/>
              </a:xfrm>
              <a:prstGeom prst="roundRect">
                <a:avLst>
                  <a:gd name="adj" fmla="val 24256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Freeform 278"/>
            <p:cNvSpPr/>
            <p:nvPr/>
          </p:nvSpPr>
          <p:spPr bwMode="auto">
            <a:xfrm>
              <a:off x="5129213" y="4233863"/>
              <a:ext cx="1982788" cy="271463"/>
            </a:xfrm>
            <a:custGeom>
              <a:avLst/>
              <a:gdLst>
                <a:gd name="T0" fmla="*/ 528 w 528"/>
                <a:gd name="T1" fmla="*/ 36 h 72"/>
                <a:gd name="T2" fmla="*/ 492 w 528"/>
                <a:gd name="T3" fmla="*/ 72 h 72"/>
                <a:gd name="T4" fmla="*/ 36 w 528"/>
                <a:gd name="T5" fmla="*/ 72 h 72"/>
                <a:gd name="T6" fmla="*/ 0 w 528"/>
                <a:gd name="T7" fmla="*/ 36 h 72"/>
                <a:gd name="T8" fmla="*/ 36 w 528"/>
                <a:gd name="T9" fmla="*/ 0 h 72"/>
                <a:gd name="T10" fmla="*/ 492 w 528"/>
                <a:gd name="T11" fmla="*/ 0 h 72"/>
                <a:gd name="T12" fmla="*/ 528 w 528"/>
                <a:gd name="T13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72">
                  <a:moveTo>
                    <a:pt x="528" y="36"/>
                  </a:moveTo>
                  <a:cubicBezTo>
                    <a:pt x="528" y="56"/>
                    <a:pt x="512" y="72"/>
                    <a:pt x="49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512" y="0"/>
                    <a:pt x="528" y="16"/>
                    <a:pt x="528" y="36"/>
                  </a:cubicBez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 noChangeArrowheads="1"/>
            </p:cNvSpPr>
            <p:nvPr/>
          </p:nvSpPr>
          <p:spPr bwMode="auto">
            <a:xfrm>
              <a:off x="6727826" y="4233864"/>
              <a:ext cx="384175" cy="271463"/>
            </a:xfrm>
            <a:custGeom>
              <a:avLst/>
              <a:gdLst>
                <a:gd name="connsiteX0" fmla="*/ 0 w 384175"/>
                <a:gd name="connsiteY0" fmla="*/ 0 h 271463"/>
                <a:gd name="connsiteX1" fmla="*/ 34934 w 384175"/>
                <a:gd name="connsiteY1" fmla="*/ 0 h 271463"/>
                <a:gd name="connsiteX2" fmla="*/ 248985 w 384175"/>
                <a:gd name="connsiteY2" fmla="*/ 0 h 271463"/>
                <a:gd name="connsiteX3" fmla="*/ 384175 w 384175"/>
                <a:gd name="connsiteY3" fmla="*/ 135732 h 271463"/>
                <a:gd name="connsiteX4" fmla="*/ 248985 w 384175"/>
                <a:gd name="connsiteY4" fmla="*/ 271463 h 271463"/>
                <a:gd name="connsiteX5" fmla="*/ 0 w 384175"/>
                <a:gd name="connsiteY5" fmla="*/ 271463 h 27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175" h="271463">
                  <a:moveTo>
                    <a:pt x="0" y="0"/>
                  </a:moveTo>
                  <a:lnTo>
                    <a:pt x="34934" y="0"/>
                  </a:lnTo>
                  <a:cubicBezTo>
                    <a:pt x="248985" y="0"/>
                    <a:pt x="248985" y="0"/>
                    <a:pt x="248985" y="0"/>
                  </a:cubicBezTo>
                  <a:cubicBezTo>
                    <a:pt x="324091" y="0"/>
                    <a:pt x="384175" y="60325"/>
                    <a:pt x="384175" y="135732"/>
                  </a:cubicBezTo>
                  <a:cubicBezTo>
                    <a:pt x="384175" y="211138"/>
                    <a:pt x="324091" y="271463"/>
                    <a:pt x="248985" y="271463"/>
                  </a:cubicBezTo>
                  <a:lnTo>
                    <a:pt x="0" y="2714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6705601" y="4233864"/>
              <a:ext cx="46038" cy="271463"/>
            </a:xfrm>
            <a:custGeom>
              <a:avLst/>
              <a:gdLst>
                <a:gd name="connsiteX0" fmla="*/ 0 w 46038"/>
                <a:gd name="connsiteY0" fmla="*/ 0 h 271463"/>
                <a:gd name="connsiteX1" fmla="*/ 46038 w 46038"/>
                <a:gd name="connsiteY1" fmla="*/ 0 h 271463"/>
                <a:gd name="connsiteX2" fmla="*/ 46038 w 46038"/>
                <a:gd name="connsiteY2" fmla="*/ 271463 h 271463"/>
                <a:gd name="connsiteX3" fmla="*/ 0 w 46038"/>
                <a:gd name="connsiteY3" fmla="*/ 271463 h 27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38" h="271463">
                  <a:moveTo>
                    <a:pt x="0" y="0"/>
                  </a:moveTo>
                  <a:lnTo>
                    <a:pt x="46038" y="0"/>
                  </a:lnTo>
                  <a:lnTo>
                    <a:pt x="46038" y="271463"/>
                  </a:lnTo>
                  <a:lnTo>
                    <a:pt x="0" y="2714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3001" name="Freeform 281"/>
            <p:cNvSpPr/>
            <p:nvPr/>
          </p:nvSpPr>
          <p:spPr bwMode="auto">
            <a:xfrm>
              <a:off x="5267326" y="4340225"/>
              <a:ext cx="68263" cy="82550"/>
            </a:xfrm>
            <a:custGeom>
              <a:avLst/>
              <a:gdLst>
                <a:gd name="T0" fmla="*/ 18 w 18"/>
                <a:gd name="T1" fmla="*/ 15 h 22"/>
                <a:gd name="T2" fmla="*/ 18 w 18"/>
                <a:gd name="T3" fmla="*/ 21 h 22"/>
                <a:gd name="T4" fmla="*/ 15 w 18"/>
                <a:gd name="T5" fmla="*/ 21 h 22"/>
                <a:gd name="T6" fmla="*/ 15 w 18"/>
                <a:gd name="T7" fmla="*/ 18 h 22"/>
                <a:gd name="T8" fmla="*/ 14 w 18"/>
                <a:gd name="T9" fmla="*/ 18 h 22"/>
                <a:gd name="T10" fmla="*/ 7 w 18"/>
                <a:gd name="T11" fmla="*/ 22 h 22"/>
                <a:gd name="T12" fmla="*/ 0 w 18"/>
                <a:gd name="T13" fmla="*/ 12 h 22"/>
                <a:gd name="T14" fmla="*/ 0 w 18"/>
                <a:gd name="T15" fmla="*/ 0 h 22"/>
                <a:gd name="T16" fmla="*/ 4 w 18"/>
                <a:gd name="T17" fmla="*/ 0 h 22"/>
                <a:gd name="T18" fmla="*/ 4 w 18"/>
                <a:gd name="T19" fmla="*/ 12 h 22"/>
                <a:gd name="T20" fmla="*/ 9 w 18"/>
                <a:gd name="T21" fmla="*/ 19 h 22"/>
                <a:gd name="T22" fmla="*/ 14 w 18"/>
                <a:gd name="T23" fmla="*/ 15 h 22"/>
                <a:gd name="T24" fmla="*/ 14 w 18"/>
                <a:gd name="T25" fmla="*/ 13 h 22"/>
                <a:gd name="T26" fmla="*/ 14 w 18"/>
                <a:gd name="T27" fmla="*/ 0 h 22"/>
                <a:gd name="T28" fmla="*/ 18 w 18"/>
                <a:gd name="T29" fmla="*/ 0 h 22"/>
                <a:gd name="T30" fmla="*/ 18 w 18"/>
                <a:gd name="T3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2">
                  <a:moveTo>
                    <a:pt x="18" y="15"/>
                  </a:moveTo>
                  <a:cubicBezTo>
                    <a:pt x="18" y="18"/>
                    <a:pt x="18" y="20"/>
                    <a:pt x="18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1" y="22"/>
                    <a:pt x="7" y="22"/>
                  </a:cubicBezTo>
                  <a:cubicBezTo>
                    <a:pt x="4" y="22"/>
                    <a:pt x="0" y="20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6"/>
                    <a:pt x="5" y="19"/>
                    <a:pt x="9" y="19"/>
                  </a:cubicBezTo>
                  <a:cubicBezTo>
                    <a:pt x="11" y="19"/>
                    <a:pt x="13" y="17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2" name="Freeform 282"/>
            <p:cNvSpPr/>
            <p:nvPr/>
          </p:nvSpPr>
          <p:spPr bwMode="auto">
            <a:xfrm>
              <a:off x="5354638" y="4335463"/>
              <a:ext cx="52388" cy="87313"/>
            </a:xfrm>
            <a:custGeom>
              <a:avLst/>
              <a:gdLst>
                <a:gd name="T0" fmla="*/ 1 w 14"/>
                <a:gd name="T1" fmla="*/ 18 h 23"/>
                <a:gd name="T2" fmla="*/ 6 w 14"/>
                <a:gd name="T3" fmla="*/ 20 h 23"/>
                <a:gd name="T4" fmla="*/ 10 w 14"/>
                <a:gd name="T5" fmla="*/ 17 h 23"/>
                <a:gd name="T6" fmla="*/ 6 w 14"/>
                <a:gd name="T7" fmla="*/ 13 h 23"/>
                <a:gd name="T8" fmla="*/ 1 w 14"/>
                <a:gd name="T9" fmla="*/ 7 h 23"/>
                <a:gd name="T10" fmla="*/ 8 w 14"/>
                <a:gd name="T11" fmla="*/ 0 h 23"/>
                <a:gd name="T12" fmla="*/ 13 w 14"/>
                <a:gd name="T13" fmla="*/ 2 h 23"/>
                <a:gd name="T14" fmla="*/ 12 w 14"/>
                <a:gd name="T15" fmla="*/ 5 h 23"/>
                <a:gd name="T16" fmla="*/ 8 w 14"/>
                <a:gd name="T17" fmla="*/ 3 h 23"/>
                <a:gd name="T18" fmla="*/ 4 w 14"/>
                <a:gd name="T19" fmla="*/ 6 h 23"/>
                <a:gd name="T20" fmla="*/ 8 w 14"/>
                <a:gd name="T21" fmla="*/ 10 h 23"/>
                <a:gd name="T22" fmla="*/ 14 w 14"/>
                <a:gd name="T23" fmla="*/ 16 h 23"/>
                <a:gd name="T24" fmla="*/ 6 w 14"/>
                <a:gd name="T25" fmla="*/ 23 h 23"/>
                <a:gd name="T26" fmla="*/ 0 w 14"/>
                <a:gd name="T27" fmla="*/ 21 h 23"/>
                <a:gd name="T28" fmla="*/ 1 w 14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3">
                  <a:moveTo>
                    <a:pt x="1" y="18"/>
                  </a:moveTo>
                  <a:cubicBezTo>
                    <a:pt x="2" y="19"/>
                    <a:pt x="4" y="20"/>
                    <a:pt x="6" y="20"/>
                  </a:cubicBezTo>
                  <a:cubicBezTo>
                    <a:pt x="9" y="20"/>
                    <a:pt x="10" y="18"/>
                    <a:pt x="10" y="17"/>
                  </a:cubicBezTo>
                  <a:cubicBezTo>
                    <a:pt x="10" y="15"/>
                    <a:pt x="9" y="14"/>
                    <a:pt x="6" y="13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1" y="3"/>
                    <a:pt x="3" y="0"/>
                    <a:pt x="8" y="0"/>
                  </a:cubicBezTo>
                  <a:cubicBezTo>
                    <a:pt x="10" y="0"/>
                    <a:pt x="12" y="1"/>
                    <a:pt x="13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3"/>
                    <a:pt x="8" y="3"/>
                  </a:cubicBezTo>
                  <a:cubicBezTo>
                    <a:pt x="6" y="3"/>
                    <a:pt x="4" y="5"/>
                    <a:pt x="4" y="6"/>
                  </a:cubicBezTo>
                  <a:cubicBezTo>
                    <a:pt x="4" y="8"/>
                    <a:pt x="6" y="9"/>
                    <a:pt x="8" y="10"/>
                  </a:cubicBezTo>
                  <a:cubicBezTo>
                    <a:pt x="12" y="11"/>
                    <a:pt x="14" y="13"/>
                    <a:pt x="14" y="16"/>
                  </a:cubicBezTo>
                  <a:cubicBezTo>
                    <a:pt x="14" y="20"/>
                    <a:pt x="11" y="23"/>
                    <a:pt x="6" y="23"/>
                  </a:cubicBezTo>
                  <a:cubicBezTo>
                    <a:pt x="4" y="23"/>
                    <a:pt x="2" y="22"/>
                    <a:pt x="0" y="21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3" name="Freeform 283"/>
            <p:cNvSpPr>
              <a:spLocks noEditPoints="1"/>
            </p:cNvSpPr>
            <p:nvPr/>
          </p:nvSpPr>
          <p:spPr bwMode="auto">
            <a:xfrm>
              <a:off x="5418138" y="4335463"/>
              <a:ext cx="71438" cy="87313"/>
            </a:xfrm>
            <a:custGeom>
              <a:avLst/>
              <a:gdLst>
                <a:gd name="T0" fmla="*/ 4 w 19"/>
                <a:gd name="T1" fmla="*/ 12 h 23"/>
                <a:gd name="T2" fmla="*/ 11 w 19"/>
                <a:gd name="T3" fmla="*/ 20 h 23"/>
                <a:gd name="T4" fmla="*/ 17 w 19"/>
                <a:gd name="T5" fmla="*/ 19 h 23"/>
                <a:gd name="T6" fmla="*/ 18 w 19"/>
                <a:gd name="T7" fmla="*/ 21 h 23"/>
                <a:gd name="T8" fmla="*/ 11 w 19"/>
                <a:gd name="T9" fmla="*/ 23 h 23"/>
                <a:gd name="T10" fmla="*/ 0 w 19"/>
                <a:gd name="T11" fmla="*/ 12 h 23"/>
                <a:gd name="T12" fmla="*/ 10 w 19"/>
                <a:gd name="T13" fmla="*/ 0 h 23"/>
                <a:gd name="T14" fmla="*/ 19 w 19"/>
                <a:gd name="T15" fmla="*/ 10 h 23"/>
                <a:gd name="T16" fmla="*/ 19 w 19"/>
                <a:gd name="T17" fmla="*/ 12 h 23"/>
                <a:gd name="T18" fmla="*/ 4 w 19"/>
                <a:gd name="T19" fmla="*/ 12 h 23"/>
                <a:gd name="T20" fmla="*/ 15 w 19"/>
                <a:gd name="T21" fmla="*/ 9 h 23"/>
                <a:gd name="T22" fmla="*/ 10 w 19"/>
                <a:gd name="T23" fmla="*/ 3 h 23"/>
                <a:gd name="T24" fmla="*/ 4 w 19"/>
                <a:gd name="T25" fmla="*/ 9 h 23"/>
                <a:gd name="T26" fmla="*/ 15 w 19"/>
                <a:gd name="T2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3">
                  <a:moveTo>
                    <a:pt x="4" y="12"/>
                  </a:moveTo>
                  <a:cubicBezTo>
                    <a:pt x="4" y="17"/>
                    <a:pt x="7" y="20"/>
                    <a:pt x="11" y="20"/>
                  </a:cubicBezTo>
                  <a:cubicBezTo>
                    <a:pt x="14" y="20"/>
                    <a:pt x="16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4" y="23"/>
                    <a:pt x="11" y="23"/>
                  </a:cubicBezTo>
                  <a:cubicBezTo>
                    <a:pt x="4" y="23"/>
                    <a:pt x="0" y="18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7" y="0"/>
                    <a:pt x="19" y="7"/>
                    <a:pt x="19" y="10"/>
                  </a:cubicBezTo>
                  <a:cubicBezTo>
                    <a:pt x="19" y="11"/>
                    <a:pt x="19" y="12"/>
                    <a:pt x="19" y="12"/>
                  </a:cubicBezTo>
                  <a:lnTo>
                    <a:pt x="4" y="12"/>
                  </a:lnTo>
                  <a:close/>
                  <a:moveTo>
                    <a:pt x="15" y="9"/>
                  </a:moveTo>
                  <a:cubicBezTo>
                    <a:pt x="15" y="7"/>
                    <a:pt x="14" y="3"/>
                    <a:pt x="10" y="3"/>
                  </a:cubicBezTo>
                  <a:cubicBezTo>
                    <a:pt x="6" y="3"/>
                    <a:pt x="4" y="7"/>
                    <a:pt x="4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4" name="Freeform 284"/>
            <p:cNvSpPr/>
            <p:nvPr/>
          </p:nvSpPr>
          <p:spPr bwMode="auto">
            <a:xfrm>
              <a:off x="5508626" y="4335463"/>
              <a:ext cx="36513" cy="82550"/>
            </a:xfrm>
            <a:custGeom>
              <a:avLst/>
              <a:gdLst>
                <a:gd name="T0" fmla="*/ 0 w 10"/>
                <a:gd name="T1" fmla="*/ 8 h 22"/>
                <a:gd name="T2" fmla="*/ 0 w 10"/>
                <a:gd name="T3" fmla="*/ 1 h 22"/>
                <a:gd name="T4" fmla="*/ 3 w 10"/>
                <a:gd name="T5" fmla="*/ 1 h 22"/>
                <a:gd name="T6" fmla="*/ 3 w 10"/>
                <a:gd name="T7" fmla="*/ 5 h 22"/>
                <a:gd name="T8" fmla="*/ 3 w 10"/>
                <a:gd name="T9" fmla="*/ 5 h 22"/>
                <a:gd name="T10" fmla="*/ 9 w 10"/>
                <a:gd name="T11" fmla="*/ 0 h 22"/>
                <a:gd name="T12" fmla="*/ 10 w 10"/>
                <a:gd name="T13" fmla="*/ 1 h 22"/>
                <a:gd name="T14" fmla="*/ 10 w 10"/>
                <a:gd name="T15" fmla="*/ 4 h 22"/>
                <a:gd name="T16" fmla="*/ 9 w 10"/>
                <a:gd name="T17" fmla="*/ 4 h 22"/>
                <a:gd name="T18" fmla="*/ 4 w 10"/>
                <a:gd name="T19" fmla="*/ 9 h 22"/>
                <a:gd name="T20" fmla="*/ 4 w 10"/>
                <a:gd name="T21" fmla="*/ 11 h 22"/>
                <a:gd name="T22" fmla="*/ 4 w 10"/>
                <a:gd name="T23" fmla="*/ 22 h 22"/>
                <a:gd name="T24" fmla="*/ 0 w 10"/>
                <a:gd name="T25" fmla="*/ 22 h 22"/>
                <a:gd name="T26" fmla="*/ 0 w 10"/>
                <a:gd name="T2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2">
                  <a:moveTo>
                    <a:pt x="0" y="8"/>
                  </a:moveTo>
                  <a:cubicBezTo>
                    <a:pt x="0" y="5"/>
                    <a:pt x="0" y="3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2"/>
                    <a:pt x="7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6" y="4"/>
                    <a:pt x="4" y="6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5" name="Freeform 285"/>
            <p:cNvSpPr/>
            <p:nvPr/>
          </p:nvSpPr>
          <p:spPr bwMode="auto">
            <a:xfrm>
              <a:off x="5561013" y="4335463"/>
              <a:ext cx="71438" cy="82550"/>
            </a:xfrm>
            <a:custGeom>
              <a:avLst/>
              <a:gdLst>
                <a:gd name="T0" fmla="*/ 0 w 19"/>
                <a:gd name="T1" fmla="*/ 7 h 22"/>
                <a:gd name="T2" fmla="*/ 0 w 19"/>
                <a:gd name="T3" fmla="*/ 1 h 22"/>
                <a:gd name="T4" fmla="*/ 4 w 19"/>
                <a:gd name="T5" fmla="*/ 1 h 22"/>
                <a:gd name="T6" fmla="*/ 4 w 19"/>
                <a:gd name="T7" fmla="*/ 4 h 22"/>
                <a:gd name="T8" fmla="*/ 4 w 19"/>
                <a:gd name="T9" fmla="*/ 4 h 22"/>
                <a:gd name="T10" fmla="*/ 11 w 19"/>
                <a:gd name="T11" fmla="*/ 0 h 22"/>
                <a:gd name="T12" fmla="*/ 19 w 19"/>
                <a:gd name="T13" fmla="*/ 10 h 22"/>
                <a:gd name="T14" fmla="*/ 19 w 19"/>
                <a:gd name="T15" fmla="*/ 22 h 22"/>
                <a:gd name="T16" fmla="*/ 15 w 19"/>
                <a:gd name="T17" fmla="*/ 22 h 22"/>
                <a:gd name="T18" fmla="*/ 15 w 19"/>
                <a:gd name="T19" fmla="*/ 10 h 22"/>
                <a:gd name="T20" fmla="*/ 10 w 19"/>
                <a:gd name="T21" fmla="*/ 4 h 22"/>
                <a:gd name="T22" fmla="*/ 5 w 19"/>
                <a:gd name="T23" fmla="*/ 8 h 22"/>
                <a:gd name="T24" fmla="*/ 4 w 19"/>
                <a:gd name="T25" fmla="*/ 9 h 22"/>
                <a:gd name="T26" fmla="*/ 4 w 19"/>
                <a:gd name="T27" fmla="*/ 22 h 22"/>
                <a:gd name="T28" fmla="*/ 0 w 19"/>
                <a:gd name="T29" fmla="*/ 22 h 22"/>
                <a:gd name="T30" fmla="*/ 0 w 19"/>
                <a:gd name="T3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2">
                  <a:moveTo>
                    <a:pt x="0" y="7"/>
                  </a:moveTo>
                  <a:cubicBezTo>
                    <a:pt x="0" y="4"/>
                    <a:pt x="0" y="3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2"/>
                    <a:pt x="8" y="0"/>
                    <a:pt x="11" y="0"/>
                  </a:cubicBezTo>
                  <a:cubicBezTo>
                    <a:pt x="14" y="0"/>
                    <a:pt x="19" y="2"/>
                    <a:pt x="19" y="1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7" y="4"/>
                    <a:pt x="5" y="5"/>
                    <a:pt x="5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6" name="Freeform 286"/>
            <p:cNvSpPr>
              <a:spLocks noEditPoints="1"/>
            </p:cNvSpPr>
            <p:nvPr/>
          </p:nvSpPr>
          <p:spPr bwMode="auto">
            <a:xfrm>
              <a:off x="5646738" y="4335463"/>
              <a:ext cx="65088" cy="87313"/>
            </a:xfrm>
            <a:custGeom>
              <a:avLst/>
              <a:gdLst>
                <a:gd name="T0" fmla="*/ 17 w 17"/>
                <a:gd name="T1" fmla="*/ 17 h 23"/>
                <a:gd name="T2" fmla="*/ 17 w 17"/>
                <a:gd name="T3" fmla="*/ 22 h 23"/>
                <a:gd name="T4" fmla="*/ 14 w 17"/>
                <a:gd name="T5" fmla="*/ 22 h 23"/>
                <a:gd name="T6" fmla="*/ 13 w 17"/>
                <a:gd name="T7" fmla="*/ 20 h 23"/>
                <a:gd name="T8" fmla="*/ 13 w 17"/>
                <a:gd name="T9" fmla="*/ 20 h 23"/>
                <a:gd name="T10" fmla="*/ 7 w 17"/>
                <a:gd name="T11" fmla="*/ 23 h 23"/>
                <a:gd name="T12" fmla="*/ 0 w 17"/>
                <a:gd name="T13" fmla="*/ 17 h 23"/>
                <a:gd name="T14" fmla="*/ 13 w 17"/>
                <a:gd name="T15" fmla="*/ 9 h 23"/>
                <a:gd name="T16" fmla="*/ 13 w 17"/>
                <a:gd name="T17" fmla="*/ 8 h 23"/>
                <a:gd name="T18" fmla="*/ 8 w 17"/>
                <a:gd name="T19" fmla="*/ 3 h 23"/>
                <a:gd name="T20" fmla="*/ 3 w 17"/>
                <a:gd name="T21" fmla="*/ 5 h 23"/>
                <a:gd name="T22" fmla="*/ 2 w 17"/>
                <a:gd name="T23" fmla="*/ 2 h 23"/>
                <a:gd name="T24" fmla="*/ 9 w 17"/>
                <a:gd name="T25" fmla="*/ 0 h 23"/>
                <a:gd name="T26" fmla="*/ 17 w 17"/>
                <a:gd name="T27" fmla="*/ 9 h 23"/>
                <a:gd name="T28" fmla="*/ 17 w 17"/>
                <a:gd name="T29" fmla="*/ 17 h 23"/>
                <a:gd name="T30" fmla="*/ 13 w 17"/>
                <a:gd name="T31" fmla="*/ 11 h 23"/>
                <a:gd name="T32" fmla="*/ 4 w 17"/>
                <a:gd name="T33" fmla="*/ 16 h 23"/>
                <a:gd name="T34" fmla="*/ 8 w 17"/>
                <a:gd name="T35" fmla="*/ 20 h 23"/>
                <a:gd name="T36" fmla="*/ 13 w 17"/>
                <a:gd name="T37" fmla="*/ 16 h 23"/>
                <a:gd name="T38" fmla="*/ 13 w 17"/>
                <a:gd name="T39" fmla="*/ 15 h 23"/>
                <a:gd name="T40" fmla="*/ 13 w 17"/>
                <a:gd name="T4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3">
                  <a:moveTo>
                    <a:pt x="17" y="17"/>
                  </a:moveTo>
                  <a:cubicBezTo>
                    <a:pt x="17" y="19"/>
                    <a:pt x="17" y="21"/>
                    <a:pt x="17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0" y="23"/>
                    <a:pt x="7" y="23"/>
                  </a:cubicBezTo>
                  <a:cubicBezTo>
                    <a:pt x="2" y="23"/>
                    <a:pt x="0" y="20"/>
                    <a:pt x="0" y="17"/>
                  </a:cubicBezTo>
                  <a:cubicBezTo>
                    <a:pt x="0" y="11"/>
                    <a:pt x="5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3" y="3"/>
                    <a:pt x="8" y="3"/>
                  </a:cubicBezTo>
                  <a:cubicBezTo>
                    <a:pt x="6" y="3"/>
                    <a:pt x="4" y="4"/>
                    <a:pt x="3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5" y="0"/>
                    <a:pt x="17" y="5"/>
                    <a:pt x="17" y="9"/>
                  </a:cubicBezTo>
                  <a:lnTo>
                    <a:pt x="17" y="17"/>
                  </a:lnTo>
                  <a:close/>
                  <a:moveTo>
                    <a:pt x="13" y="11"/>
                  </a:moveTo>
                  <a:cubicBezTo>
                    <a:pt x="9" y="11"/>
                    <a:pt x="4" y="12"/>
                    <a:pt x="4" y="16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1" y="20"/>
                    <a:pt x="12" y="18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lnTo>
                    <a:pt x="13" y="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7" name="Freeform 287"/>
            <p:cNvSpPr/>
            <p:nvPr/>
          </p:nvSpPr>
          <p:spPr bwMode="auto">
            <a:xfrm>
              <a:off x="5734051" y="4335463"/>
              <a:ext cx="115888" cy="82550"/>
            </a:xfrm>
            <a:custGeom>
              <a:avLst/>
              <a:gdLst>
                <a:gd name="T0" fmla="*/ 0 w 31"/>
                <a:gd name="T1" fmla="*/ 7 h 22"/>
                <a:gd name="T2" fmla="*/ 0 w 31"/>
                <a:gd name="T3" fmla="*/ 1 h 22"/>
                <a:gd name="T4" fmla="*/ 3 w 31"/>
                <a:gd name="T5" fmla="*/ 1 h 22"/>
                <a:gd name="T6" fmla="*/ 4 w 31"/>
                <a:gd name="T7" fmla="*/ 4 h 22"/>
                <a:gd name="T8" fmla="*/ 4 w 31"/>
                <a:gd name="T9" fmla="*/ 4 h 22"/>
                <a:gd name="T10" fmla="*/ 10 w 31"/>
                <a:gd name="T11" fmla="*/ 0 h 22"/>
                <a:gd name="T12" fmla="*/ 16 w 31"/>
                <a:gd name="T13" fmla="*/ 5 h 22"/>
                <a:gd name="T14" fmla="*/ 16 w 31"/>
                <a:gd name="T15" fmla="*/ 5 h 22"/>
                <a:gd name="T16" fmla="*/ 19 w 31"/>
                <a:gd name="T17" fmla="*/ 2 h 22"/>
                <a:gd name="T18" fmla="*/ 24 w 31"/>
                <a:gd name="T19" fmla="*/ 0 h 22"/>
                <a:gd name="T20" fmla="*/ 31 w 31"/>
                <a:gd name="T21" fmla="*/ 10 h 22"/>
                <a:gd name="T22" fmla="*/ 31 w 31"/>
                <a:gd name="T23" fmla="*/ 22 h 22"/>
                <a:gd name="T24" fmla="*/ 27 w 31"/>
                <a:gd name="T25" fmla="*/ 22 h 22"/>
                <a:gd name="T26" fmla="*/ 27 w 31"/>
                <a:gd name="T27" fmla="*/ 10 h 22"/>
                <a:gd name="T28" fmla="*/ 22 w 31"/>
                <a:gd name="T29" fmla="*/ 4 h 22"/>
                <a:gd name="T30" fmla="*/ 18 w 31"/>
                <a:gd name="T31" fmla="*/ 7 h 22"/>
                <a:gd name="T32" fmla="*/ 17 w 31"/>
                <a:gd name="T33" fmla="*/ 9 h 22"/>
                <a:gd name="T34" fmla="*/ 17 w 31"/>
                <a:gd name="T35" fmla="*/ 22 h 22"/>
                <a:gd name="T36" fmla="*/ 13 w 31"/>
                <a:gd name="T37" fmla="*/ 22 h 22"/>
                <a:gd name="T38" fmla="*/ 13 w 31"/>
                <a:gd name="T39" fmla="*/ 9 h 22"/>
                <a:gd name="T40" fmla="*/ 9 w 31"/>
                <a:gd name="T41" fmla="*/ 4 h 22"/>
                <a:gd name="T42" fmla="*/ 4 w 31"/>
                <a:gd name="T43" fmla="*/ 7 h 22"/>
                <a:gd name="T44" fmla="*/ 4 w 31"/>
                <a:gd name="T45" fmla="*/ 9 h 22"/>
                <a:gd name="T46" fmla="*/ 4 w 31"/>
                <a:gd name="T47" fmla="*/ 22 h 22"/>
                <a:gd name="T48" fmla="*/ 0 w 31"/>
                <a:gd name="T49" fmla="*/ 22 h 22"/>
                <a:gd name="T50" fmla="*/ 0 w 31"/>
                <a:gd name="T5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2">
                  <a:moveTo>
                    <a:pt x="0" y="7"/>
                  </a:moveTo>
                  <a:cubicBezTo>
                    <a:pt x="0" y="4"/>
                    <a:pt x="0" y="3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5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8" y="3"/>
                    <a:pt x="19" y="2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26" y="0"/>
                    <a:pt x="31" y="2"/>
                    <a:pt x="31" y="1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6"/>
                    <a:pt x="25" y="4"/>
                    <a:pt x="22" y="4"/>
                  </a:cubicBezTo>
                  <a:cubicBezTo>
                    <a:pt x="20" y="4"/>
                    <a:pt x="18" y="5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2" y="4"/>
                    <a:pt x="9" y="4"/>
                  </a:cubicBezTo>
                  <a:cubicBezTo>
                    <a:pt x="7" y="4"/>
                    <a:pt x="5" y="6"/>
                    <a:pt x="4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08" name="Freeform 288"/>
            <p:cNvSpPr>
              <a:spLocks noEditPoints="1"/>
            </p:cNvSpPr>
            <p:nvPr/>
          </p:nvSpPr>
          <p:spPr bwMode="auto">
            <a:xfrm>
              <a:off x="5864226" y="4335463"/>
              <a:ext cx="71438" cy="87313"/>
            </a:xfrm>
            <a:custGeom>
              <a:avLst/>
              <a:gdLst>
                <a:gd name="T0" fmla="*/ 4 w 19"/>
                <a:gd name="T1" fmla="*/ 12 h 23"/>
                <a:gd name="T2" fmla="*/ 11 w 19"/>
                <a:gd name="T3" fmla="*/ 20 h 23"/>
                <a:gd name="T4" fmla="*/ 17 w 19"/>
                <a:gd name="T5" fmla="*/ 19 h 23"/>
                <a:gd name="T6" fmla="*/ 18 w 19"/>
                <a:gd name="T7" fmla="*/ 21 h 23"/>
                <a:gd name="T8" fmla="*/ 11 w 19"/>
                <a:gd name="T9" fmla="*/ 23 h 23"/>
                <a:gd name="T10" fmla="*/ 0 w 19"/>
                <a:gd name="T11" fmla="*/ 12 h 23"/>
                <a:gd name="T12" fmla="*/ 10 w 19"/>
                <a:gd name="T13" fmla="*/ 0 h 23"/>
                <a:gd name="T14" fmla="*/ 19 w 19"/>
                <a:gd name="T15" fmla="*/ 10 h 23"/>
                <a:gd name="T16" fmla="*/ 19 w 19"/>
                <a:gd name="T17" fmla="*/ 12 h 23"/>
                <a:gd name="T18" fmla="*/ 4 w 19"/>
                <a:gd name="T19" fmla="*/ 12 h 23"/>
                <a:gd name="T20" fmla="*/ 15 w 19"/>
                <a:gd name="T21" fmla="*/ 9 h 23"/>
                <a:gd name="T22" fmla="*/ 10 w 19"/>
                <a:gd name="T23" fmla="*/ 3 h 23"/>
                <a:gd name="T24" fmla="*/ 4 w 19"/>
                <a:gd name="T25" fmla="*/ 9 h 23"/>
                <a:gd name="T26" fmla="*/ 15 w 19"/>
                <a:gd name="T2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3">
                  <a:moveTo>
                    <a:pt x="4" y="12"/>
                  </a:moveTo>
                  <a:cubicBezTo>
                    <a:pt x="4" y="17"/>
                    <a:pt x="7" y="20"/>
                    <a:pt x="11" y="20"/>
                  </a:cubicBezTo>
                  <a:cubicBezTo>
                    <a:pt x="14" y="20"/>
                    <a:pt x="16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4" y="23"/>
                    <a:pt x="11" y="23"/>
                  </a:cubicBezTo>
                  <a:cubicBezTo>
                    <a:pt x="4" y="23"/>
                    <a:pt x="0" y="18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7" y="0"/>
                    <a:pt x="19" y="7"/>
                    <a:pt x="19" y="10"/>
                  </a:cubicBezTo>
                  <a:cubicBezTo>
                    <a:pt x="19" y="11"/>
                    <a:pt x="19" y="12"/>
                    <a:pt x="19" y="12"/>
                  </a:cubicBezTo>
                  <a:lnTo>
                    <a:pt x="4" y="12"/>
                  </a:lnTo>
                  <a:close/>
                  <a:moveTo>
                    <a:pt x="15" y="9"/>
                  </a:moveTo>
                  <a:cubicBezTo>
                    <a:pt x="15" y="7"/>
                    <a:pt x="14" y="3"/>
                    <a:pt x="10" y="3"/>
                  </a:cubicBezTo>
                  <a:cubicBezTo>
                    <a:pt x="6" y="3"/>
                    <a:pt x="4" y="7"/>
                    <a:pt x="4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Freeform 289"/>
            <p:cNvSpPr/>
            <p:nvPr/>
          </p:nvSpPr>
          <p:spPr bwMode="auto">
            <a:xfrm>
              <a:off x="5113338" y="4714875"/>
              <a:ext cx="1982788" cy="271463"/>
            </a:xfrm>
            <a:custGeom>
              <a:avLst/>
              <a:gdLst>
                <a:gd name="T0" fmla="*/ 528 w 528"/>
                <a:gd name="T1" fmla="*/ 36 h 72"/>
                <a:gd name="T2" fmla="*/ 492 w 528"/>
                <a:gd name="T3" fmla="*/ 72 h 72"/>
                <a:gd name="T4" fmla="*/ 36 w 528"/>
                <a:gd name="T5" fmla="*/ 72 h 72"/>
                <a:gd name="T6" fmla="*/ 0 w 528"/>
                <a:gd name="T7" fmla="*/ 36 h 72"/>
                <a:gd name="T8" fmla="*/ 36 w 528"/>
                <a:gd name="T9" fmla="*/ 0 h 72"/>
                <a:gd name="T10" fmla="*/ 492 w 528"/>
                <a:gd name="T11" fmla="*/ 0 h 72"/>
                <a:gd name="T12" fmla="*/ 528 w 528"/>
                <a:gd name="T13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72">
                  <a:moveTo>
                    <a:pt x="528" y="36"/>
                  </a:moveTo>
                  <a:cubicBezTo>
                    <a:pt x="528" y="56"/>
                    <a:pt x="512" y="72"/>
                    <a:pt x="49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512" y="0"/>
                    <a:pt x="528" y="16"/>
                    <a:pt x="528" y="36"/>
                  </a:cubicBez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Freeform 366"/>
            <p:cNvSpPr>
              <a:spLocks noChangeArrowheads="1"/>
            </p:cNvSpPr>
            <p:nvPr/>
          </p:nvSpPr>
          <p:spPr bwMode="auto">
            <a:xfrm>
              <a:off x="6727826" y="4714875"/>
              <a:ext cx="368300" cy="271463"/>
            </a:xfrm>
            <a:custGeom>
              <a:avLst/>
              <a:gdLst>
                <a:gd name="connsiteX0" fmla="*/ 0 w 368300"/>
                <a:gd name="connsiteY0" fmla="*/ 0 h 271463"/>
                <a:gd name="connsiteX1" fmla="*/ 19059 w 368300"/>
                <a:gd name="connsiteY1" fmla="*/ 0 h 271463"/>
                <a:gd name="connsiteX2" fmla="*/ 233110 w 368300"/>
                <a:gd name="connsiteY2" fmla="*/ 0 h 271463"/>
                <a:gd name="connsiteX3" fmla="*/ 368300 w 368300"/>
                <a:gd name="connsiteY3" fmla="*/ 135732 h 271463"/>
                <a:gd name="connsiteX4" fmla="*/ 233110 w 368300"/>
                <a:gd name="connsiteY4" fmla="*/ 271463 h 271463"/>
                <a:gd name="connsiteX5" fmla="*/ 0 w 368300"/>
                <a:gd name="connsiteY5" fmla="*/ 271463 h 27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300" h="271463">
                  <a:moveTo>
                    <a:pt x="0" y="0"/>
                  </a:moveTo>
                  <a:lnTo>
                    <a:pt x="19059" y="0"/>
                  </a:lnTo>
                  <a:cubicBezTo>
                    <a:pt x="233110" y="0"/>
                    <a:pt x="233110" y="0"/>
                    <a:pt x="233110" y="0"/>
                  </a:cubicBezTo>
                  <a:cubicBezTo>
                    <a:pt x="308216" y="0"/>
                    <a:pt x="368300" y="60325"/>
                    <a:pt x="368300" y="135732"/>
                  </a:cubicBezTo>
                  <a:cubicBezTo>
                    <a:pt x="368300" y="211138"/>
                    <a:pt x="308216" y="271463"/>
                    <a:pt x="233110" y="271463"/>
                  </a:cubicBezTo>
                  <a:lnTo>
                    <a:pt x="0" y="2714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6705601" y="4714875"/>
              <a:ext cx="46038" cy="271463"/>
            </a:xfrm>
            <a:custGeom>
              <a:avLst/>
              <a:gdLst>
                <a:gd name="connsiteX0" fmla="*/ 0 w 46038"/>
                <a:gd name="connsiteY0" fmla="*/ 0 h 271463"/>
                <a:gd name="connsiteX1" fmla="*/ 41284 w 46038"/>
                <a:gd name="connsiteY1" fmla="*/ 0 h 271463"/>
                <a:gd name="connsiteX2" fmla="*/ 46038 w 46038"/>
                <a:gd name="connsiteY2" fmla="*/ 0 h 271463"/>
                <a:gd name="connsiteX3" fmla="*/ 46038 w 46038"/>
                <a:gd name="connsiteY3" fmla="*/ 271463 h 271463"/>
                <a:gd name="connsiteX4" fmla="*/ 0 w 46038"/>
                <a:gd name="connsiteY4" fmla="*/ 271463 h 27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" h="271463">
                  <a:moveTo>
                    <a:pt x="0" y="0"/>
                  </a:moveTo>
                  <a:lnTo>
                    <a:pt x="41284" y="0"/>
                  </a:lnTo>
                  <a:lnTo>
                    <a:pt x="46038" y="0"/>
                  </a:lnTo>
                  <a:lnTo>
                    <a:pt x="46038" y="271463"/>
                  </a:lnTo>
                  <a:lnTo>
                    <a:pt x="0" y="2714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3012" name="Freeform 292"/>
            <p:cNvSpPr/>
            <p:nvPr/>
          </p:nvSpPr>
          <p:spPr bwMode="auto">
            <a:xfrm>
              <a:off x="5260976" y="4786313"/>
              <a:ext cx="60325" cy="57150"/>
            </a:xfrm>
            <a:custGeom>
              <a:avLst/>
              <a:gdLst>
                <a:gd name="T0" fmla="*/ 30 w 38"/>
                <a:gd name="T1" fmla="*/ 5 h 36"/>
                <a:gd name="T2" fmla="*/ 21 w 38"/>
                <a:gd name="T3" fmla="*/ 17 h 36"/>
                <a:gd name="T4" fmla="*/ 21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1 w 38"/>
                <a:gd name="T11" fmla="*/ 22 h 36"/>
                <a:gd name="T12" fmla="*/ 21 w 38"/>
                <a:gd name="T13" fmla="*/ 22 h 36"/>
                <a:gd name="T14" fmla="*/ 33 w 38"/>
                <a:gd name="T15" fmla="*/ 33 h 36"/>
                <a:gd name="T16" fmla="*/ 26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7 w 38"/>
                <a:gd name="T25" fmla="*/ 33 h 36"/>
                <a:gd name="T26" fmla="*/ 16 w 38"/>
                <a:gd name="T27" fmla="*/ 22 h 36"/>
                <a:gd name="T28" fmla="*/ 16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6 w 38"/>
                <a:gd name="T35" fmla="*/ 17 h 36"/>
                <a:gd name="T36" fmla="*/ 16 w 38"/>
                <a:gd name="T37" fmla="*/ 17 h 36"/>
                <a:gd name="T38" fmla="*/ 7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6 w 38"/>
                <a:gd name="T47" fmla="*/ 0 h 36"/>
                <a:gd name="T48" fmla="*/ 30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0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3" y="33"/>
                  </a:lnTo>
                  <a:lnTo>
                    <a:pt x="26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7" y="33"/>
                  </a:lnTo>
                  <a:lnTo>
                    <a:pt x="16" y="22"/>
                  </a:lnTo>
                  <a:lnTo>
                    <a:pt x="16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7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6" y="0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3" name="Freeform 293"/>
            <p:cNvSpPr/>
            <p:nvPr/>
          </p:nvSpPr>
          <p:spPr bwMode="auto">
            <a:xfrm>
              <a:off x="5332413" y="4786313"/>
              <a:ext cx="55563" cy="57150"/>
            </a:xfrm>
            <a:custGeom>
              <a:avLst/>
              <a:gdLst>
                <a:gd name="T0" fmla="*/ 30 w 35"/>
                <a:gd name="T1" fmla="*/ 5 h 36"/>
                <a:gd name="T2" fmla="*/ 21 w 35"/>
                <a:gd name="T3" fmla="*/ 17 h 36"/>
                <a:gd name="T4" fmla="*/ 21 w 35"/>
                <a:gd name="T5" fmla="*/ 17 h 36"/>
                <a:gd name="T6" fmla="*/ 35 w 35"/>
                <a:gd name="T7" fmla="*/ 14 h 36"/>
                <a:gd name="T8" fmla="*/ 35 w 35"/>
                <a:gd name="T9" fmla="*/ 22 h 36"/>
                <a:gd name="T10" fmla="*/ 21 w 35"/>
                <a:gd name="T11" fmla="*/ 22 h 36"/>
                <a:gd name="T12" fmla="*/ 21 w 35"/>
                <a:gd name="T13" fmla="*/ 22 h 36"/>
                <a:gd name="T14" fmla="*/ 30 w 35"/>
                <a:gd name="T15" fmla="*/ 33 h 36"/>
                <a:gd name="T16" fmla="*/ 23 w 35"/>
                <a:gd name="T17" fmla="*/ 36 h 36"/>
                <a:gd name="T18" fmla="*/ 16 w 35"/>
                <a:gd name="T19" fmla="*/ 22 h 36"/>
                <a:gd name="T20" fmla="*/ 16 w 35"/>
                <a:gd name="T21" fmla="*/ 22 h 36"/>
                <a:gd name="T22" fmla="*/ 9 w 35"/>
                <a:gd name="T23" fmla="*/ 36 h 36"/>
                <a:gd name="T24" fmla="*/ 4 w 35"/>
                <a:gd name="T25" fmla="*/ 33 h 36"/>
                <a:gd name="T26" fmla="*/ 14 w 35"/>
                <a:gd name="T27" fmla="*/ 22 h 36"/>
                <a:gd name="T28" fmla="*/ 14 w 35"/>
                <a:gd name="T29" fmla="*/ 19 h 36"/>
                <a:gd name="T30" fmla="*/ 0 w 35"/>
                <a:gd name="T31" fmla="*/ 22 h 36"/>
                <a:gd name="T32" fmla="*/ 0 w 35"/>
                <a:gd name="T33" fmla="*/ 14 h 36"/>
                <a:gd name="T34" fmla="*/ 14 w 35"/>
                <a:gd name="T35" fmla="*/ 17 h 36"/>
                <a:gd name="T36" fmla="*/ 14 w 35"/>
                <a:gd name="T37" fmla="*/ 17 h 36"/>
                <a:gd name="T38" fmla="*/ 4 w 35"/>
                <a:gd name="T39" fmla="*/ 5 h 36"/>
                <a:gd name="T40" fmla="*/ 11 w 35"/>
                <a:gd name="T41" fmla="*/ 0 h 36"/>
                <a:gd name="T42" fmla="*/ 16 w 35"/>
                <a:gd name="T43" fmla="*/ 14 h 36"/>
                <a:gd name="T44" fmla="*/ 16 w 35"/>
                <a:gd name="T45" fmla="*/ 14 h 36"/>
                <a:gd name="T46" fmla="*/ 23 w 35"/>
                <a:gd name="T47" fmla="*/ 0 h 36"/>
                <a:gd name="T48" fmla="*/ 30 w 35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6">
                  <a:moveTo>
                    <a:pt x="30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5" y="14"/>
                  </a:lnTo>
                  <a:lnTo>
                    <a:pt x="35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0" y="33"/>
                  </a:lnTo>
                  <a:lnTo>
                    <a:pt x="23" y="3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9" y="36"/>
                  </a:lnTo>
                  <a:lnTo>
                    <a:pt x="4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4" y="5"/>
                  </a:lnTo>
                  <a:lnTo>
                    <a:pt x="11" y="0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3" y="0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4" name="Freeform 294"/>
            <p:cNvSpPr/>
            <p:nvPr/>
          </p:nvSpPr>
          <p:spPr bwMode="auto">
            <a:xfrm>
              <a:off x="5399088" y="4786313"/>
              <a:ext cx="57150" cy="57150"/>
            </a:xfrm>
            <a:custGeom>
              <a:avLst/>
              <a:gdLst>
                <a:gd name="T0" fmla="*/ 31 w 36"/>
                <a:gd name="T1" fmla="*/ 5 h 36"/>
                <a:gd name="T2" fmla="*/ 21 w 36"/>
                <a:gd name="T3" fmla="*/ 17 h 36"/>
                <a:gd name="T4" fmla="*/ 21 w 36"/>
                <a:gd name="T5" fmla="*/ 17 h 36"/>
                <a:gd name="T6" fmla="*/ 36 w 36"/>
                <a:gd name="T7" fmla="*/ 14 h 36"/>
                <a:gd name="T8" fmla="*/ 36 w 36"/>
                <a:gd name="T9" fmla="*/ 22 h 36"/>
                <a:gd name="T10" fmla="*/ 21 w 36"/>
                <a:gd name="T11" fmla="*/ 22 h 36"/>
                <a:gd name="T12" fmla="*/ 21 w 36"/>
                <a:gd name="T13" fmla="*/ 22 h 36"/>
                <a:gd name="T14" fmla="*/ 31 w 36"/>
                <a:gd name="T15" fmla="*/ 33 h 36"/>
                <a:gd name="T16" fmla="*/ 24 w 36"/>
                <a:gd name="T17" fmla="*/ 36 h 36"/>
                <a:gd name="T18" fmla="*/ 19 w 36"/>
                <a:gd name="T19" fmla="*/ 22 h 36"/>
                <a:gd name="T20" fmla="*/ 17 w 36"/>
                <a:gd name="T21" fmla="*/ 22 h 36"/>
                <a:gd name="T22" fmla="*/ 12 w 36"/>
                <a:gd name="T23" fmla="*/ 36 h 36"/>
                <a:gd name="T24" fmla="*/ 5 w 36"/>
                <a:gd name="T25" fmla="*/ 33 h 36"/>
                <a:gd name="T26" fmla="*/ 14 w 36"/>
                <a:gd name="T27" fmla="*/ 22 h 36"/>
                <a:gd name="T28" fmla="*/ 14 w 36"/>
                <a:gd name="T29" fmla="*/ 19 h 36"/>
                <a:gd name="T30" fmla="*/ 0 w 36"/>
                <a:gd name="T31" fmla="*/ 22 h 36"/>
                <a:gd name="T32" fmla="*/ 0 w 36"/>
                <a:gd name="T33" fmla="*/ 14 h 36"/>
                <a:gd name="T34" fmla="*/ 14 w 36"/>
                <a:gd name="T35" fmla="*/ 17 h 36"/>
                <a:gd name="T36" fmla="*/ 14 w 36"/>
                <a:gd name="T37" fmla="*/ 17 h 36"/>
                <a:gd name="T38" fmla="*/ 5 w 36"/>
                <a:gd name="T39" fmla="*/ 5 h 36"/>
                <a:gd name="T40" fmla="*/ 12 w 36"/>
                <a:gd name="T41" fmla="*/ 0 h 36"/>
                <a:gd name="T42" fmla="*/ 19 w 36"/>
                <a:gd name="T43" fmla="*/ 14 h 36"/>
                <a:gd name="T44" fmla="*/ 19 w 36"/>
                <a:gd name="T45" fmla="*/ 14 h 36"/>
                <a:gd name="T46" fmla="*/ 24 w 36"/>
                <a:gd name="T47" fmla="*/ 0 h 36"/>
                <a:gd name="T48" fmla="*/ 31 w 36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1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6" y="14"/>
                  </a:lnTo>
                  <a:lnTo>
                    <a:pt x="36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1" y="33"/>
                  </a:lnTo>
                  <a:lnTo>
                    <a:pt x="24" y="36"/>
                  </a:lnTo>
                  <a:lnTo>
                    <a:pt x="19" y="22"/>
                  </a:lnTo>
                  <a:lnTo>
                    <a:pt x="17" y="22"/>
                  </a:lnTo>
                  <a:lnTo>
                    <a:pt x="12" y="36"/>
                  </a:lnTo>
                  <a:lnTo>
                    <a:pt x="5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4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5" name="Freeform 295"/>
            <p:cNvSpPr/>
            <p:nvPr/>
          </p:nvSpPr>
          <p:spPr bwMode="auto">
            <a:xfrm>
              <a:off x="5467351" y="4786313"/>
              <a:ext cx="60325" cy="57150"/>
            </a:xfrm>
            <a:custGeom>
              <a:avLst/>
              <a:gdLst>
                <a:gd name="T0" fmla="*/ 31 w 38"/>
                <a:gd name="T1" fmla="*/ 5 h 36"/>
                <a:gd name="T2" fmla="*/ 21 w 38"/>
                <a:gd name="T3" fmla="*/ 17 h 36"/>
                <a:gd name="T4" fmla="*/ 21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1 w 38"/>
                <a:gd name="T11" fmla="*/ 22 h 36"/>
                <a:gd name="T12" fmla="*/ 21 w 38"/>
                <a:gd name="T13" fmla="*/ 22 h 36"/>
                <a:gd name="T14" fmla="*/ 31 w 38"/>
                <a:gd name="T15" fmla="*/ 33 h 36"/>
                <a:gd name="T16" fmla="*/ 26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5 w 38"/>
                <a:gd name="T25" fmla="*/ 33 h 36"/>
                <a:gd name="T26" fmla="*/ 16 w 38"/>
                <a:gd name="T27" fmla="*/ 22 h 36"/>
                <a:gd name="T28" fmla="*/ 16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6 w 38"/>
                <a:gd name="T35" fmla="*/ 17 h 36"/>
                <a:gd name="T36" fmla="*/ 16 w 38"/>
                <a:gd name="T37" fmla="*/ 17 h 36"/>
                <a:gd name="T38" fmla="*/ 5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6 w 38"/>
                <a:gd name="T47" fmla="*/ 0 h 36"/>
                <a:gd name="T48" fmla="*/ 31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1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1" y="33"/>
                  </a:lnTo>
                  <a:lnTo>
                    <a:pt x="26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5" y="33"/>
                  </a:lnTo>
                  <a:lnTo>
                    <a:pt x="16" y="22"/>
                  </a:lnTo>
                  <a:lnTo>
                    <a:pt x="16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6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6" name="Freeform 296"/>
            <p:cNvSpPr/>
            <p:nvPr/>
          </p:nvSpPr>
          <p:spPr bwMode="auto">
            <a:xfrm>
              <a:off x="5534026" y="4786313"/>
              <a:ext cx="60325" cy="57150"/>
            </a:xfrm>
            <a:custGeom>
              <a:avLst/>
              <a:gdLst>
                <a:gd name="T0" fmla="*/ 33 w 38"/>
                <a:gd name="T1" fmla="*/ 5 h 36"/>
                <a:gd name="T2" fmla="*/ 22 w 38"/>
                <a:gd name="T3" fmla="*/ 17 h 36"/>
                <a:gd name="T4" fmla="*/ 22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2 w 38"/>
                <a:gd name="T11" fmla="*/ 22 h 36"/>
                <a:gd name="T12" fmla="*/ 22 w 38"/>
                <a:gd name="T13" fmla="*/ 22 h 36"/>
                <a:gd name="T14" fmla="*/ 33 w 38"/>
                <a:gd name="T15" fmla="*/ 33 h 36"/>
                <a:gd name="T16" fmla="*/ 26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7 w 38"/>
                <a:gd name="T25" fmla="*/ 33 h 36"/>
                <a:gd name="T26" fmla="*/ 17 w 38"/>
                <a:gd name="T27" fmla="*/ 22 h 36"/>
                <a:gd name="T28" fmla="*/ 17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7 w 38"/>
                <a:gd name="T35" fmla="*/ 17 h 36"/>
                <a:gd name="T36" fmla="*/ 17 w 38"/>
                <a:gd name="T37" fmla="*/ 17 h 36"/>
                <a:gd name="T38" fmla="*/ 7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6 w 38"/>
                <a:gd name="T47" fmla="*/ 0 h 36"/>
                <a:gd name="T48" fmla="*/ 33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3" y="5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33" y="33"/>
                  </a:lnTo>
                  <a:lnTo>
                    <a:pt x="26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7" y="33"/>
                  </a:lnTo>
                  <a:lnTo>
                    <a:pt x="17" y="22"/>
                  </a:lnTo>
                  <a:lnTo>
                    <a:pt x="17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7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6" y="0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7" name="Freeform 297"/>
            <p:cNvSpPr/>
            <p:nvPr/>
          </p:nvSpPr>
          <p:spPr bwMode="auto">
            <a:xfrm>
              <a:off x="5605463" y="4786313"/>
              <a:ext cx="57150" cy="57150"/>
            </a:xfrm>
            <a:custGeom>
              <a:avLst/>
              <a:gdLst>
                <a:gd name="T0" fmla="*/ 31 w 36"/>
                <a:gd name="T1" fmla="*/ 5 h 36"/>
                <a:gd name="T2" fmla="*/ 22 w 36"/>
                <a:gd name="T3" fmla="*/ 17 h 36"/>
                <a:gd name="T4" fmla="*/ 22 w 36"/>
                <a:gd name="T5" fmla="*/ 17 h 36"/>
                <a:gd name="T6" fmla="*/ 36 w 36"/>
                <a:gd name="T7" fmla="*/ 14 h 36"/>
                <a:gd name="T8" fmla="*/ 36 w 36"/>
                <a:gd name="T9" fmla="*/ 22 h 36"/>
                <a:gd name="T10" fmla="*/ 22 w 36"/>
                <a:gd name="T11" fmla="*/ 22 h 36"/>
                <a:gd name="T12" fmla="*/ 22 w 36"/>
                <a:gd name="T13" fmla="*/ 22 h 36"/>
                <a:gd name="T14" fmla="*/ 31 w 36"/>
                <a:gd name="T15" fmla="*/ 33 h 36"/>
                <a:gd name="T16" fmla="*/ 24 w 36"/>
                <a:gd name="T17" fmla="*/ 36 h 36"/>
                <a:gd name="T18" fmla="*/ 17 w 36"/>
                <a:gd name="T19" fmla="*/ 22 h 36"/>
                <a:gd name="T20" fmla="*/ 17 w 36"/>
                <a:gd name="T21" fmla="*/ 22 h 36"/>
                <a:gd name="T22" fmla="*/ 10 w 36"/>
                <a:gd name="T23" fmla="*/ 36 h 36"/>
                <a:gd name="T24" fmla="*/ 5 w 36"/>
                <a:gd name="T25" fmla="*/ 33 h 36"/>
                <a:gd name="T26" fmla="*/ 14 w 36"/>
                <a:gd name="T27" fmla="*/ 22 h 36"/>
                <a:gd name="T28" fmla="*/ 14 w 36"/>
                <a:gd name="T29" fmla="*/ 19 h 36"/>
                <a:gd name="T30" fmla="*/ 0 w 36"/>
                <a:gd name="T31" fmla="*/ 22 h 36"/>
                <a:gd name="T32" fmla="*/ 0 w 36"/>
                <a:gd name="T33" fmla="*/ 14 h 36"/>
                <a:gd name="T34" fmla="*/ 14 w 36"/>
                <a:gd name="T35" fmla="*/ 17 h 36"/>
                <a:gd name="T36" fmla="*/ 14 w 36"/>
                <a:gd name="T37" fmla="*/ 17 h 36"/>
                <a:gd name="T38" fmla="*/ 5 w 36"/>
                <a:gd name="T39" fmla="*/ 5 h 36"/>
                <a:gd name="T40" fmla="*/ 12 w 36"/>
                <a:gd name="T41" fmla="*/ 0 h 36"/>
                <a:gd name="T42" fmla="*/ 17 w 36"/>
                <a:gd name="T43" fmla="*/ 14 h 36"/>
                <a:gd name="T44" fmla="*/ 17 w 36"/>
                <a:gd name="T45" fmla="*/ 14 h 36"/>
                <a:gd name="T46" fmla="*/ 24 w 36"/>
                <a:gd name="T47" fmla="*/ 0 h 36"/>
                <a:gd name="T48" fmla="*/ 31 w 36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1" y="5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36" y="14"/>
                  </a:lnTo>
                  <a:lnTo>
                    <a:pt x="36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31" y="33"/>
                  </a:lnTo>
                  <a:lnTo>
                    <a:pt x="24" y="36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0" y="36"/>
                  </a:lnTo>
                  <a:lnTo>
                    <a:pt x="5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4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8" name="Freeform 298"/>
            <p:cNvSpPr/>
            <p:nvPr/>
          </p:nvSpPr>
          <p:spPr bwMode="auto">
            <a:xfrm>
              <a:off x="5673726" y="4786313"/>
              <a:ext cx="60325" cy="57150"/>
            </a:xfrm>
            <a:custGeom>
              <a:avLst/>
              <a:gdLst>
                <a:gd name="T0" fmla="*/ 31 w 38"/>
                <a:gd name="T1" fmla="*/ 5 h 36"/>
                <a:gd name="T2" fmla="*/ 21 w 38"/>
                <a:gd name="T3" fmla="*/ 17 h 36"/>
                <a:gd name="T4" fmla="*/ 21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1 w 38"/>
                <a:gd name="T11" fmla="*/ 22 h 36"/>
                <a:gd name="T12" fmla="*/ 21 w 38"/>
                <a:gd name="T13" fmla="*/ 22 h 36"/>
                <a:gd name="T14" fmla="*/ 31 w 38"/>
                <a:gd name="T15" fmla="*/ 33 h 36"/>
                <a:gd name="T16" fmla="*/ 24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5 w 38"/>
                <a:gd name="T25" fmla="*/ 33 h 36"/>
                <a:gd name="T26" fmla="*/ 14 w 38"/>
                <a:gd name="T27" fmla="*/ 22 h 36"/>
                <a:gd name="T28" fmla="*/ 14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4 w 38"/>
                <a:gd name="T35" fmla="*/ 17 h 36"/>
                <a:gd name="T36" fmla="*/ 14 w 38"/>
                <a:gd name="T37" fmla="*/ 17 h 36"/>
                <a:gd name="T38" fmla="*/ 5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4 w 38"/>
                <a:gd name="T47" fmla="*/ 0 h 36"/>
                <a:gd name="T48" fmla="*/ 31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1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1" y="33"/>
                  </a:lnTo>
                  <a:lnTo>
                    <a:pt x="24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5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4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19" name="Freeform 299"/>
            <p:cNvSpPr/>
            <p:nvPr/>
          </p:nvSpPr>
          <p:spPr bwMode="auto">
            <a:xfrm>
              <a:off x="5740401" y="4786313"/>
              <a:ext cx="60325" cy="57150"/>
            </a:xfrm>
            <a:custGeom>
              <a:avLst/>
              <a:gdLst>
                <a:gd name="T0" fmla="*/ 31 w 38"/>
                <a:gd name="T1" fmla="*/ 5 h 36"/>
                <a:gd name="T2" fmla="*/ 22 w 38"/>
                <a:gd name="T3" fmla="*/ 17 h 36"/>
                <a:gd name="T4" fmla="*/ 22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2 w 38"/>
                <a:gd name="T11" fmla="*/ 22 h 36"/>
                <a:gd name="T12" fmla="*/ 22 w 38"/>
                <a:gd name="T13" fmla="*/ 22 h 36"/>
                <a:gd name="T14" fmla="*/ 31 w 38"/>
                <a:gd name="T15" fmla="*/ 33 h 36"/>
                <a:gd name="T16" fmla="*/ 26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5 w 38"/>
                <a:gd name="T25" fmla="*/ 33 h 36"/>
                <a:gd name="T26" fmla="*/ 17 w 38"/>
                <a:gd name="T27" fmla="*/ 22 h 36"/>
                <a:gd name="T28" fmla="*/ 17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7 w 38"/>
                <a:gd name="T35" fmla="*/ 17 h 36"/>
                <a:gd name="T36" fmla="*/ 17 w 38"/>
                <a:gd name="T37" fmla="*/ 17 h 36"/>
                <a:gd name="T38" fmla="*/ 5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6 w 38"/>
                <a:gd name="T47" fmla="*/ 0 h 36"/>
                <a:gd name="T48" fmla="*/ 31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1" y="5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31" y="33"/>
                  </a:lnTo>
                  <a:lnTo>
                    <a:pt x="26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5" y="33"/>
                  </a:lnTo>
                  <a:lnTo>
                    <a:pt x="17" y="22"/>
                  </a:lnTo>
                  <a:lnTo>
                    <a:pt x="17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6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20" name="Freeform 300"/>
            <p:cNvSpPr/>
            <p:nvPr/>
          </p:nvSpPr>
          <p:spPr bwMode="auto">
            <a:xfrm>
              <a:off x="5808663" y="4786313"/>
              <a:ext cx="60325" cy="57150"/>
            </a:xfrm>
            <a:custGeom>
              <a:avLst/>
              <a:gdLst>
                <a:gd name="T0" fmla="*/ 33 w 38"/>
                <a:gd name="T1" fmla="*/ 5 h 36"/>
                <a:gd name="T2" fmla="*/ 21 w 38"/>
                <a:gd name="T3" fmla="*/ 17 h 36"/>
                <a:gd name="T4" fmla="*/ 21 w 38"/>
                <a:gd name="T5" fmla="*/ 17 h 36"/>
                <a:gd name="T6" fmla="*/ 38 w 38"/>
                <a:gd name="T7" fmla="*/ 14 h 36"/>
                <a:gd name="T8" fmla="*/ 38 w 38"/>
                <a:gd name="T9" fmla="*/ 22 h 36"/>
                <a:gd name="T10" fmla="*/ 21 w 38"/>
                <a:gd name="T11" fmla="*/ 22 h 36"/>
                <a:gd name="T12" fmla="*/ 21 w 38"/>
                <a:gd name="T13" fmla="*/ 22 h 36"/>
                <a:gd name="T14" fmla="*/ 33 w 38"/>
                <a:gd name="T15" fmla="*/ 33 h 36"/>
                <a:gd name="T16" fmla="*/ 26 w 38"/>
                <a:gd name="T17" fmla="*/ 36 h 36"/>
                <a:gd name="T18" fmla="*/ 19 w 38"/>
                <a:gd name="T19" fmla="*/ 22 h 36"/>
                <a:gd name="T20" fmla="*/ 19 w 38"/>
                <a:gd name="T21" fmla="*/ 22 h 36"/>
                <a:gd name="T22" fmla="*/ 12 w 38"/>
                <a:gd name="T23" fmla="*/ 36 h 36"/>
                <a:gd name="T24" fmla="*/ 7 w 38"/>
                <a:gd name="T25" fmla="*/ 33 h 36"/>
                <a:gd name="T26" fmla="*/ 17 w 38"/>
                <a:gd name="T27" fmla="*/ 22 h 36"/>
                <a:gd name="T28" fmla="*/ 17 w 38"/>
                <a:gd name="T29" fmla="*/ 19 h 36"/>
                <a:gd name="T30" fmla="*/ 0 w 38"/>
                <a:gd name="T31" fmla="*/ 22 h 36"/>
                <a:gd name="T32" fmla="*/ 0 w 38"/>
                <a:gd name="T33" fmla="*/ 14 h 36"/>
                <a:gd name="T34" fmla="*/ 17 w 38"/>
                <a:gd name="T35" fmla="*/ 17 h 36"/>
                <a:gd name="T36" fmla="*/ 17 w 38"/>
                <a:gd name="T37" fmla="*/ 17 h 36"/>
                <a:gd name="T38" fmla="*/ 7 w 38"/>
                <a:gd name="T39" fmla="*/ 5 h 36"/>
                <a:gd name="T40" fmla="*/ 12 w 38"/>
                <a:gd name="T41" fmla="*/ 0 h 36"/>
                <a:gd name="T42" fmla="*/ 19 w 38"/>
                <a:gd name="T43" fmla="*/ 14 h 36"/>
                <a:gd name="T44" fmla="*/ 19 w 38"/>
                <a:gd name="T45" fmla="*/ 14 h 36"/>
                <a:gd name="T46" fmla="*/ 26 w 38"/>
                <a:gd name="T47" fmla="*/ 0 h 36"/>
                <a:gd name="T48" fmla="*/ 33 w 38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36">
                  <a:moveTo>
                    <a:pt x="33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8" y="14"/>
                  </a:lnTo>
                  <a:lnTo>
                    <a:pt x="38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3" y="33"/>
                  </a:lnTo>
                  <a:lnTo>
                    <a:pt x="26" y="3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2" y="36"/>
                  </a:lnTo>
                  <a:lnTo>
                    <a:pt x="7" y="33"/>
                  </a:lnTo>
                  <a:lnTo>
                    <a:pt x="17" y="22"/>
                  </a:lnTo>
                  <a:lnTo>
                    <a:pt x="17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7" y="5"/>
                  </a:lnTo>
                  <a:lnTo>
                    <a:pt x="12" y="0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6" y="0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21" name="Freeform 301"/>
            <p:cNvSpPr/>
            <p:nvPr/>
          </p:nvSpPr>
          <p:spPr bwMode="auto">
            <a:xfrm>
              <a:off x="5880101" y="4786313"/>
              <a:ext cx="55563" cy="57150"/>
            </a:xfrm>
            <a:custGeom>
              <a:avLst/>
              <a:gdLst>
                <a:gd name="T0" fmla="*/ 31 w 35"/>
                <a:gd name="T1" fmla="*/ 5 h 36"/>
                <a:gd name="T2" fmla="*/ 21 w 35"/>
                <a:gd name="T3" fmla="*/ 17 h 36"/>
                <a:gd name="T4" fmla="*/ 21 w 35"/>
                <a:gd name="T5" fmla="*/ 17 h 36"/>
                <a:gd name="T6" fmla="*/ 35 w 35"/>
                <a:gd name="T7" fmla="*/ 14 h 36"/>
                <a:gd name="T8" fmla="*/ 35 w 35"/>
                <a:gd name="T9" fmla="*/ 22 h 36"/>
                <a:gd name="T10" fmla="*/ 21 w 35"/>
                <a:gd name="T11" fmla="*/ 22 h 36"/>
                <a:gd name="T12" fmla="*/ 21 w 35"/>
                <a:gd name="T13" fmla="*/ 22 h 36"/>
                <a:gd name="T14" fmla="*/ 31 w 35"/>
                <a:gd name="T15" fmla="*/ 33 h 36"/>
                <a:gd name="T16" fmla="*/ 24 w 35"/>
                <a:gd name="T17" fmla="*/ 36 h 36"/>
                <a:gd name="T18" fmla="*/ 16 w 35"/>
                <a:gd name="T19" fmla="*/ 22 h 36"/>
                <a:gd name="T20" fmla="*/ 16 w 35"/>
                <a:gd name="T21" fmla="*/ 22 h 36"/>
                <a:gd name="T22" fmla="*/ 9 w 35"/>
                <a:gd name="T23" fmla="*/ 36 h 36"/>
                <a:gd name="T24" fmla="*/ 5 w 35"/>
                <a:gd name="T25" fmla="*/ 33 h 36"/>
                <a:gd name="T26" fmla="*/ 14 w 35"/>
                <a:gd name="T27" fmla="*/ 22 h 36"/>
                <a:gd name="T28" fmla="*/ 14 w 35"/>
                <a:gd name="T29" fmla="*/ 19 h 36"/>
                <a:gd name="T30" fmla="*/ 0 w 35"/>
                <a:gd name="T31" fmla="*/ 22 h 36"/>
                <a:gd name="T32" fmla="*/ 0 w 35"/>
                <a:gd name="T33" fmla="*/ 14 h 36"/>
                <a:gd name="T34" fmla="*/ 14 w 35"/>
                <a:gd name="T35" fmla="*/ 17 h 36"/>
                <a:gd name="T36" fmla="*/ 14 w 35"/>
                <a:gd name="T37" fmla="*/ 17 h 36"/>
                <a:gd name="T38" fmla="*/ 5 w 35"/>
                <a:gd name="T39" fmla="*/ 5 h 36"/>
                <a:gd name="T40" fmla="*/ 12 w 35"/>
                <a:gd name="T41" fmla="*/ 0 h 36"/>
                <a:gd name="T42" fmla="*/ 16 w 35"/>
                <a:gd name="T43" fmla="*/ 14 h 36"/>
                <a:gd name="T44" fmla="*/ 16 w 35"/>
                <a:gd name="T45" fmla="*/ 14 h 36"/>
                <a:gd name="T46" fmla="*/ 24 w 35"/>
                <a:gd name="T47" fmla="*/ 0 h 36"/>
                <a:gd name="T48" fmla="*/ 31 w 35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6">
                  <a:moveTo>
                    <a:pt x="31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5" y="14"/>
                  </a:lnTo>
                  <a:lnTo>
                    <a:pt x="35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1" y="33"/>
                  </a:lnTo>
                  <a:lnTo>
                    <a:pt x="24" y="3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9" y="36"/>
                  </a:lnTo>
                  <a:lnTo>
                    <a:pt x="5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5" y="5"/>
                  </a:lnTo>
                  <a:lnTo>
                    <a:pt x="12" y="0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24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22" name="Freeform 302"/>
            <p:cNvSpPr/>
            <p:nvPr/>
          </p:nvSpPr>
          <p:spPr bwMode="auto">
            <a:xfrm>
              <a:off x="5948363" y="4786313"/>
              <a:ext cx="58738" cy="57150"/>
            </a:xfrm>
            <a:custGeom>
              <a:avLst/>
              <a:gdLst>
                <a:gd name="T0" fmla="*/ 30 w 37"/>
                <a:gd name="T1" fmla="*/ 5 h 36"/>
                <a:gd name="T2" fmla="*/ 21 w 37"/>
                <a:gd name="T3" fmla="*/ 17 h 36"/>
                <a:gd name="T4" fmla="*/ 21 w 37"/>
                <a:gd name="T5" fmla="*/ 17 h 36"/>
                <a:gd name="T6" fmla="*/ 37 w 37"/>
                <a:gd name="T7" fmla="*/ 14 h 36"/>
                <a:gd name="T8" fmla="*/ 37 w 37"/>
                <a:gd name="T9" fmla="*/ 22 h 36"/>
                <a:gd name="T10" fmla="*/ 21 w 37"/>
                <a:gd name="T11" fmla="*/ 22 h 36"/>
                <a:gd name="T12" fmla="*/ 21 w 37"/>
                <a:gd name="T13" fmla="*/ 22 h 36"/>
                <a:gd name="T14" fmla="*/ 30 w 37"/>
                <a:gd name="T15" fmla="*/ 33 h 36"/>
                <a:gd name="T16" fmla="*/ 23 w 37"/>
                <a:gd name="T17" fmla="*/ 36 h 36"/>
                <a:gd name="T18" fmla="*/ 18 w 37"/>
                <a:gd name="T19" fmla="*/ 22 h 36"/>
                <a:gd name="T20" fmla="*/ 18 w 37"/>
                <a:gd name="T21" fmla="*/ 22 h 36"/>
                <a:gd name="T22" fmla="*/ 11 w 37"/>
                <a:gd name="T23" fmla="*/ 36 h 36"/>
                <a:gd name="T24" fmla="*/ 4 w 37"/>
                <a:gd name="T25" fmla="*/ 33 h 36"/>
                <a:gd name="T26" fmla="*/ 14 w 37"/>
                <a:gd name="T27" fmla="*/ 22 h 36"/>
                <a:gd name="T28" fmla="*/ 14 w 37"/>
                <a:gd name="T29" fmla="*/ 19 h 36"/>
                <a:gd name="T30" fmla="*/ 0 w 37"/>
                <a:gd name="T31" fmla="*/ 22 h 36"/>
                <a:gd name="T32" fmla="*/ 0 w 37"/>
                <a:gd name="T33" fmla="*/ 14 h 36"/>
                <a:gd name="T34" fmla="*/ 14 w 37"/>
                <a:gd name="T35" fmla="*/ 17 h 36"/>
                <a:gd name="T36" fmla="*/ 14 w 37"/>
                <a:gd name="T37" fmla="*/ 17 h 36"/>
                <a:gd name="T38" fmla="*/ 4 w 37"/>
                <a:gd name="T39" fmla="*/ 5 h 36"/>
                <a:gd name="T40" fmla="*/ 11 w 37"/>
                <a:gd name="T41" fmla="*/ 0 h 36"/>
                <a:gd name="T42" fmla="*/ 18 w 37"/>
                <a:gd name="T43" fmla="*/ 14 h 36"/>
                <a:gd name="T44" fmla="*/ 18 w 37"/>
                <a:gd name="T45" fmla="*/ 14 h 36"/>
                <a:gd name="T46" fmla="*/ 23 w 37"/>
                <a:gd name="T47" fmla="*/ 0 h 36"/>
                <a:gd name="T48" fmla="*/ 30 w 37"/>
                <a:gd name="T4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36">
                  <a:moveTo>
                    <a:pt x="30" y="5"/>
                  </a:moveTo>
                  <a:lnTo>
                    <a:pt x="21" y="17"/>
                  </a:lnTo>
                  <a:lnTo>
                    <a:pt x="21" y="17"/>
                  </a:lnTo>
                  <a:lnTo>
                    <a:pt x="37" y="14"/>
                  </a:lnTo>
                  <a:lnTo>
                    <a:pt x="37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30" y="33"/>
                  </a:lnTo>
                  <a:lnTo>
                    <a:pt x="23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1" y="36"/>
                  </a:lnTo>
                  <a:lnTo>
                    <a:pt x="4" y="33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4" y="5"/>
                  </a:lnTo>
                  <a:lnTo>
                    <a:pt x="11" y="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3" y="0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作品改进</a:t>
            </a:r>
          </a:p>
        </p:txBody>
      </p:sp>
      <p:sp>
        <p:nvSpPr>
          <p:cNvPr id="5" name="Rectangle 5"/>
          <p:cNvSpPr/>
          <p:nvPr/>
        </p:nvSpPr>
        <p:spPr>
          <a:xfrm>
            <a:off x="2134652" y="4889622"/>
            <a:ext cx="79177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语音控制功能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语音提示功能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水位监测功能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9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4" name="TextBox 42"/>
          <p:cNvSpPr txBox="1"/>
          <p:nvPr/>
        </p:nvSpPr>
        <p:spPr>
          <a:xfrm>
            <a:off x="6623064" y="3250210"/>
            <a:ext cx="541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zh-CN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6" name="TextBox 42"/>
          <p:cNvSpPr txBox="1"/>
          <p:nvPr/>
        </p:nvSpPr>
        <p:spPr>
          <a:xfrm>
            <a:off x="274864" y="4391771"/>
            <a:ext cx="337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428899" y="3973802"/>
            <a:ext cx="5436477" cy="463124"/>
            <a:chOff x="4428899" y="3973802"/>
            <a:chExt cx="5436477" cy="463124"/>
          </a:xfrm>
        </p:grpSpPr>
        <p:sp>
          <p:nvSpPr>
            <p:cNvPr id="11" name="TextBox 31"/>
            <p:cNvSpPr txBox="1"/>
            <p:nvPr/>
          </p:nvSpPr>
          <p:spPr>
            <a:xfrm>
              <a:off x="8782701" y="3973802"/>
              <a:ext cx="108267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+mj-lt"/>
                </a:rPr>
                <a:t>mCookie</a:t>
              </a:r>
            </a:p>
          </p:txBody>
        </p:sp>
        <p:sp>
          <p:nvSpPr>
            <p:cNvPr id="13" name="Oval 91"/>
            <p:cNvSpPr>
              <a:spLocks noChangeArrowheads="1"/>
            </p:cNvSpPr>
            <p:nvPr/>
          </p:nvSpPr>
          <p:spPr bwMode="auto">
            <a:xfrm>
              <a:off x="4428899" y="3974717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00000"/>
                </a:lnSpc>
              </a:pPr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>
              <a:off x="4466999" y="4035397"/>
              <a:ext cx="3898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25419" y="3973802"/>
            <a:ext cx="3423606" cy="463124"/>
            <a:chOff x="5125419" y="3973802"/>
            <a:chExt cx="3423606" cy="463124"/>
          </a:xfrm>
        </p:grpSpPr>
        <p:sp>
          <p:nvSpPr>
            <p:cNvPr id="16" name="TextBox 31"/>
            <p:cNvSpPr txBox="1"/>
            <p:nvPr/>
          </p:nvSpPr>
          <p:spPr>
            <a:xfrm>
              <a:off x="5125419" y="3973802"/>
              <a:ext cx="13538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lt"/>
                </a:rPr>
                <a:t>microduino</a:t>
              </a:r>
            </a:p>
          </p:txBody>
        </p:sp>
        <p:sp>
          <p:nvSpPr>
            <p:cNvPr id="18" name="Oval 91"/>
            <p:cNvSpPr>
              <a:spLocks noChangeArrowheads="1"/>
            </p:cNvSpPr>
            <p:nvPr/>
          </p:nvSpPr>
          <p:spPr bwMode="auto">
            <a:xfrm>
              <a:off x="8086816" y="3974717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31"/>
            <p:cNvSpPr txBox="1"/>
            <p:nvPr/>
          </p:nvSpPr>
          <p:spPr>
            <a:xfrm>
              <a:off x="8124916" y="403539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28899" y="4830626"/>
            <a:ext cx="2861870" cy="461645"/>
            <a:chOff x="4428899" y="5190435"/>
            <a:chExt cx="2861870" cy="462209"/>
          </a:xfrm>
        </p:grpSpPr>
        <p:sp>
          <p:nvSpPr>
            <p:cNvPr id="20" name="TextBox 31"/>
            <p:cNvSpPr txBox="1"/>
            <p:nvPr/>
          </p:nvSpPr>
          <p:spPr>
            <a:xfrm>
              <a:off x="5128594" y="5207379"/>
              <a:ext cx="2162175" cy="39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+mj-lt"/>
                </a:rPr>
                <a:t>3D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</a:rPr>
                <a:t>打印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</a:rPr>
                <a:t>&amp;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</a:rPr>
                <a:t>激光切割</a:t>
              </a:r>
            </a:p>
          </p:txBody>
        </p:sp>
        <p:sp>
          <p:nvSpPr>
            <p:cNvPr id="21" name="Oval 91"/>
            <p:cNvSpPr>
              <a:spLocks noChangeArrowheads="1"/>
            </p:cNvSpPr>
            <p:nvPr/>
          </p:nvSpPr>
          <p:spPr bwMode="auto">
            <a:xfrm>
              <a:off x="4428899" y="5190435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00000"/>
                </a:lnSpc>
              </a:pPr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4466999" y="5251115"/>
              <a:ext cx="3898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03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83006" y="4830626"/>
            <a:ext cx="1644575" cy="462209"/>
            <a:chOff x="8086816" y="5190435"/>
            <a:chExt cx="1644575" cy="462209"/>
          </a:xfrm>
        </p:grpSpPr>
        <p:sp>
          <p:nvSpPr>
            <p:cNvPr id="23" name="TextBox 31"/>
            <p:cNvSpPr txBox="1"/>
            <p:nvPr/>
          </p:nvSpPr>
          <p:spPr>
            <a:xfrm>
              <a:off x="8786511" y="5207379"/>
              <a:ext cx="94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lt"/>
                </a:rPr>
                <a:t>树莓派</a:t>
              </a:r>
            </a:p>
          </p:txBody>
        </p:sp>
        <p:sp>
          <p:nvSpPr>
            <p:cNvPr id="24" name="Oval 91"/>
            <p:cNvSpPr>
              <a:spLocks noChangeArrowheads="1"/>
            </p:cNvSpPr>
            <p:nvPr/>
          </p:nvSpPr>
          <p:spPr bwMode="auto">
            <a:xfrm>
              <a:off x="8086816" y="5190435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8124916" y="5251115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04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25724" y="5685971"/>
            <a:ext cx="1644575" cy="461645"/>
            <a:chOff x="4428899" y="5190435"/>
            <a:chExt cx="1644575" cy="462209"/>
          </a:xfrm>
        </p:grpSpPr>
        <p:sp>
          <p:nvSpPr>
            <p:cNvPr id="3" name="TextBox 31"/>
            <p:cNvSpPr txBox="1"/>
            <p:nvPr/>
          </p:nvSpPr>
          <p:spPr>
            <a:xfrm>
              <a:off x="5128594" y="5207379"/>
              <a:ext cx="944880" cy="39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j-lt"/>
                </a:rPr>
                <a:t>神经棒</a:t>
              </a:r>
            </a:p>
          </p:txBody>
        </p:sp>
        <p:sp>
          <p:nvSpPr>
            <p:cNvPr id="4" name="Oval 91"/>
            <p:cNvSpPr>
              <a:spLocks noChangeArrowheads="1"/>
            </p:cNvSpPr>
            <p:nvPr/>
          </p:nvSpPr>
          <p:spPr bwMode="auto">
            <a:xfrm>
              <a:off x="4428899" y="5190435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00000"/>
                </a:lnSpc>
              </a:pPr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31"/>
            <p:cNvSpPr txBox="1"/>
            <p:nvPr/>
          </p:nvSpPr>
          <p:spPr>
            <a:xfrm>
              <a:off x="4466999" y="5251115"/>
              <a:ext cx="389890" cy="337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05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83641" y="5685971"/>
            <a:ext cx="1898575" cy="462209"/>
            <a:chOff x="8086816" y="5190435"/>
            <a:chExt cx="1898575" cy="462209"/>
          </a:xfrm>
        </p:grpSpPr>
        <p:sp>
          <p:nvSpPr>
            <p:cNvPr id="12" name="TextBox 31"/>
            <p:cNvSpPr txBox="1"/>
            <p:nvPr/>
          </p:nvSpPr>
          <p:spPr>
            <a:xfrm>
              <a:off x="8786511" y="5207379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lt"/>
                </a:rPr>
                <a:t>盲人水杯</a:t>
              </a:r>
            </a:p>
          </p:txBody>
        </p:sp>
        <p:sp>
          <p:nvSpPr>
            <p:cNvPr id="14" name="Oval 91"/>
            <p:cNvSpPr>
              <a:spLocks noChangeArrowheads="1"/>
            </p:cNvSpPr>
            <p:nvPr/>
          </p:nvSpPr>
          <p:spPr bwMode="auto">
            <a:xfrm>
              <a:off x="8086816" y="5190435"/>
              <a:ext cx="462209" cy="4622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id-ID" sz="16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8124916" y="5251115"/>
              <a:ext cx="3898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+mj-lt"/>
                </a:rPr>
                <a:t>06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49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49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49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49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49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949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microduino</a:t>
            </a:r>
          </a:p>
        </p:txBody>
      </p:sp>
      <p:sp>
        <p:nvSpPr>
          <p:cNvPr id="5" name="Rectangle 5"/>
          <p:cNvSpPr/>
          <p:nvPr/>
        </p:nvSpPr>
        <p:spPr>
          <a:xfrm>
            <a:off x="2134652" y="4889622"/>
            <a:ext cx="79177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系统集成案例研究，包括传感器、算法、通信子系统、机械结构的调试等。实现案例包括气象站、音乐盒等。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60039" y="1992022"/>
            <a:ext cx="1930037" cy="1930037"/>
            <a:chOff x="5160039" y="1992022"/>
            <a:chExt cx="1930037" cy="1930037"/>
          </a:xfrm>
        </p:grpSpPr>
        <p:sp>
          <p:nvSpPr>
            <p:cNvPr id="16" name="Freeform 15"/>
            <p:cNvSpPr/>
            <p:nvPr/>
          </p:nvSpPr>
          <p:spPr>
            <a:xfrm>
              <a:off x="5160039" y="1992022"/>
              <a:ext cx="1930037" cy="1930037"/>
            </a:xfrm>
            <a:custGeom>
              <a:avLst/>
              <a:gdLst>
                <a:gd name="connsiteX0" fmla="*/ 0 w 1930037"/>
                <a:gd name="connsiteY0" fmla="*/ 0 h 1930037"/>
                <a:gd name="connsiteX1" fmla="*/ 1930037 w 1930037"/>
                <a:gd name="connsiteY1" fmla="*/ 0 h 1930037"/>
                <a:gd name="connsiteX2" fmla="*/ 1930037 w 1930037"/>
                <a:gd name="connsiteY2" fmla="*/ 1930037 h 1930037"/>
                <a:gd name="connsiteX3" fmla="*/ 0 w 1930037"/>
                <a:gd name="connsiteY3" fmla="*/ 1930037 h 1930037"/>
                <a:gd name="connsiteX4" fmla="*/ 0 w 1930037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7" h="1930037">
                  <a:moveTo>
                    <a:pt x="0" y="0"/>
                  </a:moveTo>
                  <a:lnTo>
                    <a:pt x="1930037" y="0"/>
                  </a:lnTo>
                  <a:lnTo>
                    <a:pt x="1930037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5622375" y="278757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迎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j-lt"/>
                </a:rPr>
                <a:t>门汇报</a:t>
              </a:r>
              <a:endParaRPr lang="zh-CN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34798" y="3968142"/>
            <a:ext cx="1930038" cy="1930037"/>
            <a:chOff x="9111553" y="1992022"/>
            <a:chExt cx="1930038" cy="1930037"/>
          </a:xfrm>
        </p:grpSpPr>
        <p:sp>
          <p:nvSpPr>
            <p:cNvPr id="22" name="Freeform 21"/>
            <p:cNvSpPr/>
            <p:nvPr/>
          </p:nvSpPr>
          <p:spPr>
            <a:xfrm>
              <a:off x="9111553" y="1992022"/>
              <a:ext cx="1930038" cy="1930037"/>
            </a:xfrm>
            <a:custGeom>
              <a:avLst/>
              <a:gdLst>
                <a:gd name="connsiteX0" fmla="*/ 0 w 1930038"/>
                <a:gd name="connsiteY0" fmla="*/ 0 h 1930037"/>
                <a:gd name="connsiteX1" fmla="*/ 1930038 w 1930038"/>
                <a:gd name="connsiteY1" fmla="*/ 0 h 1930037"/>
                <a:gd name="connsiteX2" fmla="*/ 1930038 w 1930038"/>
                <a:gd name="connsiteY2" fmla="*/ 1930037 h 1930037"/>
                <a:gd name="connsiteX3" fmla="*/ 0 w 1930038"/>
                <a:gd name="connsiteY3" fmla="*/ 1930037 h 1930037"/>
                <a:gd name="connsiteX4" fmla="*/ 0 w 1930038"/>
                <a:gd name="connsiteY4" fmla="*/ 0 h 19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0038" h="1930037">
                  <a:moveTo>
                    <a:pt x="0" y="0"/>
                  </a:moveTo>
                  <a:lnTo>
                    <a:pt x="1930038" y="0"/>
                  </a:lnTo>
                  <a:lnTo>
                    <a:pt x="1930038" y="1930037"/>
                  </a:lnTo>
                  <a:lnTo>
                    <a:pt x="0" y="193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9680644" y="2787576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+mj-lt"/>
                </a:rPr>
                <a:t>气象站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86990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模型展示</a:t>
            </a:r>
            <a:endParaRPr lang="en-US" altLang="zh-CN" sz="4400" b="1" dirty="0">
              <a:solidFill>
                <a:schemeClr val="tx2"/>
              </a:solidFill>
            </a:endParaRPr>
          </a:p>
        </p:txBody>
      </p:sp>
      <p:pic>
        <p:nvPicPr>
          <p:cNvPr id="12" name="图片占位符 11" descr="C:\Users\Lycoris_Af\Desktop\IMG_20180423_111101.jpgIMG_20180423_11110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1208523" y="2480292"/>
            <a:ext cx="3905795" cy="2929255"/>
          </a:xfrm>
        </p:spPr>
      </p:pic>
      <p:pic>
        <p:nvPicPr>
          <p:cNvPr id="13" name="图片占位符 12" descr="C:\Users\Lycoris_Af\Desktop\1524463361703.jpg1524463361703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/>
          <a:stretch>
            <a:fillRect/>
          </a:stretch>
        </p:blipFill>
        <p:spPr>
          <a:xfrm>
            <a:off x="5160694" y="4209533"/>
            <a:ext cx="1929383" cy="1446530"/>
          </a:xfrm>
        </p:spPr>
      </p:pic>
      <p:pic>
        <p:nvPicPr>
          <p:cNvPr id="14" name="图片占位符 13" descr="C:\Users\Lycoris_Af\Desktop\IMG_20180423_110911.jpgIMG_20180423_110911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>
            <a:fillRect/>
          </a:stretch>
        </p:blipFill>
        <p:spPr>
          <a:xfrm>
            <a:off x="7135796" y="2234429"/>
            <a:ext cx="1929383" cy="1446530"/>
          </a:xfrm>
        </p:spPr>
      </p:pic>
      <p:pic>
        <p:nvPicPr>
          <p:cNvPr id="11" name="图片占位符 10" descr="C:\Users\Lycoris_Af\Desktop\IMG_20180423_110824.jpgIMG_20180423_110824"/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/>
          <a:stretch>
            <a:fillRect/>
          </a:stretch>
        </p:blipFill>
        <p:spPr>
          <a:xfrm>
            <a:off x="9111554" y="4209533"/>
            <a:ext cx="1929383" cy="1446530"/>
          </a:xfr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mCookie</a:t>
            </a:r>
          </a:p>
        </p:txBody>
      </p:sp>
      <p:sp>
        <p:nvSpPr>
          <p:cNvPr id="5" name="Rectangle 5"/>
          <p:cNvSpPr/>
          <p:nvPr/>
        </p:nvSpPr>
        <p:spPr>
          <a:xfrm>
            <a:off x="2137192" y="4860412"/>
            <a:ext cx="791772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传感器集成主控采用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mCookie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，是一种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Arduino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兼容的磁吸式模块。通过该部分的学习，掌握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mCookie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的基本使用，包括基于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Mixly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的图形化编程，各种传感器执行器的编程。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6916614" y="2798637"/>
            <a:ext cx="3508291" cy="35082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3878" name="Group 33877"/>
          <p:cNvGrpSpPr/>
          <p:nvPr/>
        </p:nvGrpSpPr>
        <p:grpSpPr>
          <a:xfrm>
            <a:off x="5451475" y="866775"/>
            <a:ext cx="5704840" cy="4874260"/>
            <a:chOff x="7079607" y="3502911"/>
            <a:chExt cx="3182303" cy="2407428"/>
          </a:xfrm>
        </p:grpSpPr>
        <p:sp>
          <p:nvSpPr>
            <p:cNvPr id="6" name="Freeform 6"/>
            <p:cNvSpPr/>
            <p:nvPr/>
          </p:nvSpPr>
          <p:spPr bwMode="auto">
            <a:xfrm>
              <a:off x="8236254" y="5221755"/>
              <a:ext cx="869882" cy="672023"/>
            </a:xfrm>
            <a:custGeom>
              <a:avLst/>
              <a:gdLst>
                <a:gd name="T0" fmla="*/ 326 w 422"/>
                <a:gd name="T1" fmla="*/ 0 h 326"/>
                <a:gd name="T2" fmla="*/ 248 w 422"/>
                <a:gd name="T3" fmla="*/ 0 h 326"/>
                <a:gd name="T4" fmla="*/ 174 w 422"/>
                <a:gd name="T5" fmla="*/ 0 h 326"/>
                <a:gd name="T6" fmla="*/ 96 w 422"/>
                <a:gd name="T7" fmla="*/ 0 h 326"/>
                <a:gd name="T8" fmla="*/ 0 w 422"/>
                <a:gd name="T9" fmla="*/ 326 h 326"/>
                <a:gd name="T10" fmla="*/ 174 w 422"/>
                <a:gd name="T11" fmla="*/ 326 h 326"/>
                <a:gd name="T12" fmla="*/ 248 w 422"/>
                <a:gd name="T13" fmla="*/ 326 h 326"/>
                <a:gd name="T14" fmla="*/ 422 w 422"/>
                <a:gd name="T15" fmla="*/ 326 h 326"/>
                <a:gd name="T16" fmla="*/ 326 w 422"/>
                <a:gd name="T1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326">
                  <a:moveTo>
                    <a:pt x="326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115" y="326"/>
                    <a:pt x="0" y="326"/>
                  </a:cubicBezTo>
                  <a:cubicBezTo>
                    <a:pt x="174" y="326"/>
                    <a:pt x="174" y="326"/>
                    <a:pt x="174" y="326"/>
                  </a:cubicBezTo>
                  <a:cubicBezTo>
                    <a:pt x="248" y="326"/>
                    <a:pt x="248" y="326"/>
                    <a:pt x="248" y="326"/>
                  </a:cubicBezTo>
                  <a:cubicBezTo>
                    <a:pt x="422" y="326"/>
                    <a:pt x="422" y="326"/>
                    <a:pt x="422" y="326"/>
                  </a:cubicBezTo>
                  <a:cubicBezTo>
                    <a:pt x="307" y="326"/>
                    <a:pt x="326" y="0"/>
                    <a:pt x="32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7079607" y="3502911"/>
              <a:ext cx="3182303" cy="2090156"/>
            </a:xfrm>
            <a:custGeom>
              <a:avLst/>
              <a:gdLst>
                <a:gd name="T0" fmla="*/ 1502 w 1544"/>
                <a:gd name="T1" fmla="*/ 0 h 1014"/>
                <a:gd name="T2" fmla="*/ 42 w 1544"/>
                <a:gd name="T3" fmla="*/ 0 h 1014"/>
                <a:gd name="T4" fmla="*/ 0 w 1544"/>
                <a:gd name="T5" fmla="*/ 42 h 1014"/>
                <a:gd name="T6" fmla="*/ 0 w 1544"/>
                <a:gd name="T7" fmla="*/ 902 h 1014"/>
                <a:gd name="T8" fmla="*/ 0 w 1544"/>
                <a:gd name="T9" fmla="*/ 911 h 1014"/>
                <a:gd name="T10" fmla="*/ 0 w 1544"/>
                <a:gd name="T11" fmla="*/ 978 h 1014"/>
                <a:gd name="T12" fmla="*/ 36 w 1544"/>
                <a:gd name="T13" fmla="*/ 1014 h 1014"/>
                <a:gd name="T14" fmla="*/ 1508 w 1544"/>
                <a:gd name="T15" fmla="*/ 1014 h 1014"/>
                <a:gd name="T16" fmla="*/ 1544 w 1544"/>
                <a:gd name="T17" fmla="*/ 978 h 1014"/>
                <a:gd name="T18" fmla="*/ 1544 w 1544"/>
                <a:gd name="T19" fmla="*/ 911 h 1014"/>
                <a:gd name="T20" fmla="*/ 1544 w 1544"/>
                <a:gd name="T21" fmla="*/ 902 h 1014"/>
                <a:gd name="T22" fmla="*/ 1544 w 1544"/>
                <a:gd name="T23" fmla="*/ 42 h 1014"/>
                <a:gd name="T24" fmla="*/ 1502 w 1544"/>
                <a:gd name="T25" fmla="*/ 0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4" h="1014">
                  <a:moveTo>
                    <a:pt x="150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902"/>
                    <a:pt x="0" y="902"/>
                    <a:pt x="0" y="902"/>
                  </a:cubicBezTo>
                  <a:cubicBezTo>
                    <a:pt x="0" y="911"/>
                    <a:pt x="0" y="911"/>
                    <a:pt x="0" y="911"/>
                  </a:cubicBezTo>
                  <a:cubicBezTo>
                    <a:pt x="0" y="978"/>
                    <a:pt x="0" y="978"/>
                    <a:pt x="0" y="978"/>
                  </a:cubicBezTo>
                  <a:cubicBezTo>
                    <a:pt x="0" y="998"/>
                    <a:pt x="16" y="1014"/>
                    <a:pt x="36" y="1014"/>
                  </a:cubicBezTo>
                  <a:cubicBezTo>
                    <a:pt x="1508" y="1014"/>
                    <a:pt x="1508" y="1014"/>
                    <a:pt x="1508" y="1014"/>
                  </a:cubicBezTo>
                  <a:cubicBezTo>
                    <a:pt x="1528" y="1014"/>
                    <a:pt x="1544" y="998"/>
                    <a:pt x="1544" y="978"/>
                  </a:cubicBezTo>
                  <a:cubicBezTo>
                    <a:pt x="1544" y="911"/>
                    <a:pt x="1544" y="911"/>
                    <a:pt x="1544" y="911"/>
                  </a:cubicBezTo>
                  <a:cubicBezTo>
                    <a:pt x="1544" y="902"/>
                    <a:pt x="1544" y="902"/>
                    <a:pt x="1544" y="902"/>
                  </a:cubicBezTo>
                  <a:cubicBezTo>
                    <a:pt x="1544" y="42"/>
                    <a:pt x="1544" y="42"/>
                    <a:pt x="1544" y="42"/>
                  </a:cubicBezTo>
                  <a:cubicBezTo>
                    <a:pt x="1544" y="18"/>
                    <a:pt x="1525" y="0"/>
                    <a:pt x="150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7182477" y="3574666"/>
              <a:ext cx="2976880" cy="1778635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180716" y="5186890"/>
              <a:ext cx="2980957" cy="9239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8592748" y="5353370"/>
              <a:ext cx="156892" cy="1568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8227537" y="5881575"/>
              <a:ext cx="886443" cy="287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869" name="Group 33868"/>
          <p:cNvGrpSpPr/>
          <p:nvPr/>
        </p:nvGrpSpPr>
        <p:grpSpPr>
          <a:xfrm>
            <a:off x="4034932" y="3718286"/>
            <a:ext cx="1917576" cy="1961156"/>
            <a:chOff x="6900052" y="4421603"/>
            <a:chExt cx="1917576" cy="1961156"/>
          </a:xfrm>
        </p:grpSpPr>
        <p:sp>
          <p:nvSpPr>
            <p:cNvPr id="38" name="Freeform 38"/>
            <p:cNvSpPr/>
            <p:nvPr/>
          </p:nvSpPr>
          <p:spPr bwMode="auto">
            <a:xfrm>
              <a:off x="7586893" y="4510509"/>
              <a:ext cx="1131369" cy="1131369"/>
            </a:xfrm>
            <a:custGeom>
              <a:avLst/>
              <a:gdLst>
                <a:gd name="T0" fmla="*/ 541 w 549"/>
                <a:gd name="T1" fmla="*/ 259 h 549"/>
                <a:gd name="T2" fmla="*/ 290 w 549"/>
                <a:gd name="T3" fmla="*/ 540 h 549"/>
                <a:gd name="T4" fmla="*/ 8 w 549"/>
                <a:gd name="T5" fmla="*/ 290 h 549"/>
                <a:gd name="T6" fmla="*/ 259 w 549"/>
                <a:gd name="T7" fmla="*/ 8 h 549"/>
                <a:gd name="T8" fmla="*/ 541 w 549"/>
                <a:gd name="T9" fmla="*/ 2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549">
                  <a:moveTo>
                    <a:pt x="541" y="259"/>
                  </a:moveTo>
                  <a:cubicBezTo>
                    <a:pt x="549" y="406"/>
                    <a:pt x="437" y="532"/>
                    <a:pt x="290" y="540"/>
                  </a:cubicBezTo>
                  <a:cubicBezTo>
                    <a:pt x="143" y="549"/>
                    <a:pt x="17" y="437"/>
                    <a:pt x="8" y="290"/>
                  </a:cubicBezTo>
                  <a:cubicBezTo>
                    <a:pt x="0" y="143"/>
                    <a:pt x="112" y="17"/>
                    <a:pt x="259" y="8"/>
                  </a:cubicBezTo>
                  <a:cubicBezTo>
                    <a:pt x="406" y="0"/>
                    <a:pt x="532" y="112"/>
                    <a:pt x="541" y="2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7769934" y="4640381"/>
              <a:ext cx="866395" cy="865524"/>
            </a:xfrm>
            <a:custGeom>
              <a:avLst/>
              <a:gdLst>
                <a:gd name="T0" fmla="*/ 413 w 420"/>
                <a:gd name="T1" fmla="*/ 198 h 420"/>
                <a:gd name="T2" fmla="*/ 222 w 420"/>
                <a:gd name="T3" fmla="*/ 414 h 420"/>
                <a:gd name="T4" fmla="*/ 6 w 420"/>
                <a:gd name="T5" fmla="*/ 222 h 420"/>
                <a:gd name="T6" fmla="*/ 198 w 420"/>
                <a:gd name="T7" fmla="*/ 6 h 420"/>
                <a:gd name="T8" fmla="*/ 413 w 420"/>
                <a:gd name="T9" fmla="*/ 19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413" y="198"/>
                  </a:moveTo>
                  <a:cubicBezTo>
                    <a:pt x="420" y="310"/>
                    <a:pt x="334" y="407"/>
                    <a:pt x="222" y="414"/>
                  </a:cubicBezTo>
                  <a:cubicBezTo>
                    <a:pt x="109" y="420"/>
                    <a:pt x="13" y="334"/>
                    <a:pt x="6" y="222"/>
                  </a:cubicBezTo>
                  <a:cubicBezTo>
                    <a:pt x="0" y="109"/>
                    <a:pt x="85" y="13"/>
                    <a:pt x="198" y="6"/>
                  </a:cubicBezTo>
                  <a:cubicBezTo>
                    <a:pt x="310" y="0"/>
                    <a:pt x="407" y="85"/>
                    <a:pt x="413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8120327" y="4871362"/>
              <a:ext cx="392231" cy="391360"/>
            </a:xfrm>
            <a:custGeom>
              <a:avLst/>
              <a:gdLst>
                <a:gd name="T0" fmla="*/ 187 w 190"/>
                <a:gd name="T1" fmla="*/ 89 h 190"/>
                <a:gd name="T2" fmla="*/ 101 w 190"/>
                <a:gd name="T3" fmla="*/ 187 h 190"/>
                <a:gd name="T4" fmla="*/ 3 w 190"/>
                <a:gd name="T5" fmla="*/ 100 h 190"/>
                <a:gd name="T6" fmla="*/ 90 w 190"/>
                <a:gd name="T7" fmla="*/ 3 h 190"/>
                <a:gd name="T8" fmla="*/ 187 w 190"/>
                <a:gd name="T9" fmla="*/ 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7" y="89"/>
                  </a:moveTo>
                  <a:cubicBezTo>
                    <a:pt x="190" y="140"/>
                    <a:pt x="152" y="184"/>
                    <a:pt x="101" y="187"/>
                  </a:cubicBezTo>
                  <a:cubicBezTo>
                    <a:pt x="50" y="190"/>
                    <a:pt x="6" y="151"/>
                    <a:pt x="3" y="100"/>
                  </a:cubicBezTo>
                  <a:cubicBezTo>
                    <a:pt x="0" y="49"/>
                    <a:pt x="39" y="6"/>
                    <a:pt x="90" y="3"/>
                  </a:cubicBezTo>
                  <a:cubicBezTo>
                    <a:pt x="141" y="0"/>
                    <a:pt x="184" y="38"/>
                    <a:pt x="187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7396879" y="5374289"/>
              <a:ext cx="484623" cy="488982"/>
            </a:xfrm>
            <a:custGeom>
              <a:avLst/>
              <a:gdLst>
                <a:gd name="T0" fmla="*/ 61 w 235"/>
                <a:gd name="T1" fmla="*/ 231 h 237"/>
                <a:gd name="T2" fmla="*/ 7 w 235"/>
                <a:gd name="T3" fmla="*/ 182 h 237"/>
                <a:gd name="T4" fmla="*/ 6 w 235"/>
                <a:gd name="T5" fmla="*/ 158 h 237"/>
                <a:gd name="T6" fmla="*/ 150 w 235"/>
                <a:gd name="T7" fmla="*/ 7 h 237"/>
                <a:gd name="T8" fmla="*/ 173 w 235"/>
                <a:gd name="T9" fmla="*/ 6 h 237"/>
                <a:gd name="T10" fmla="*/ 227 w 235"/>
                <a:gd name="T11" fmla="*/ 55 h 237"/>
                <a:gd name="T12" fmla="*/ 228 w 235"/>
                <a:gd name="T13" fmla="*/ 79 h 237"/>
                <a:gd name="T14" fmla="*/ 85 w 235"/>
                <a:gd name="T15" fmla="*/ 231 h 237"/>
                <a:gd name="T16" fmla="*/ 61 w 235"/>
                <a:gd name="T17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37">
                  <a:moveTo>
                    <a:pt x="61" y="231"/>
                  </a:moveTo>
                  <a:cubicBezTo>
                    <a:pt x="7" y="182"/>
                    <a:pt x="7" y="182"/>
                    <a:pt x="7" y="182"/>
                  </a:cubicBezTo>
                  <a:cubicBezTo>
                    <a:pt x="0" y="176"/>
                    <a:pt x="0" y="165"/>
                    <a:pt x="6" y="158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6" y="0"/>
                    <a:pt x="167" y="0"/>
                    <a:pt x="173" y="6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34" y="62"/>
                    <a:pt x="235" y="72"/>
                    <a:pt x="228" y="79"/>
                  </a:cubicBezTo>
                  <a:cubicBezTo>
                    <a:pt x="85" y="231"/>
                    <a:pt x="85" y="231"/>
                    <a:pt x="85" y="231"/>
                  </a:cubicBezTo>
                  <a:cubicBezTo>
                    <a:pt x="79" y="237"/>
                    <a:pt x="68" y="237"/>
                    <a:pt x="61" y="2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7467481" y="4446881"/>
              <a:ext cx="1329228" cy="1306566"/>
            </a:xfrm>
            <a:custGeom>
              <a:avLst/>
              <a:gdLst>
                <a:gd name="T0" fmla="*/ 521 w 645"/>
                <a:gd name="T1" fmla="*/ 107 h 634"/>
                <a:gd name="T2" fmla="*/ 110 w 645"/>
                <a:gd name="T3" fmla="*/ 122 h 634"/>
                <a:gd name="T4" fmla="*/ 124 w 645"/>
                <a:gd name="T5" fmla="*/ 526 h 634"/>
                <a:gd name="T6" fmla="*/ 535 w 645"/>
                <a:gd name="T7" fmla="*/ 511 h 634"/>
                <a:gd name="T8" fmla="*/ 521 w 645"/>
                <a:gd name="T9" fmla="*/ 107 h 634"/>
                <a:gd name="T10" fmla="*/ 181 w 645"/>
                <a:gd name="T11" fmla="*/ 466 h 634"/>
                <a:gd name="T12" fmla="*/ 171 w 645"/>
                <a:gd name="T13" fmla="*/ 178 h 634"/>
                <a:gd name="T14" fmla="*/ 464 w 645"/>
                <a:gd name="T15" fmla="*/ 167 h 634"/>
                <a:gd name="T16" fmla="*/ 475 w 645"/>
                <a:gd name="T17" fmla="*/ 456 h 634"/>
                <a:gd name="T18" fmla="*/ 181 w 645"/>
                <a:gd name="T19" fmla="*/ 46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5" h="634">
                  <a:moveTo>
                    <a:pt x="521" y="107"/>
                  </a:moveTo>
                  <a:cubicBezTo>
                    <a:pt x="404" y="0"/>
                    <a:pt x="220" y="6"/>
                    <a:pt x="110" y="122"/>
                  </a:cubicBezTo>
                  <a:cubicBezTo>
                    <a:pt x="0" y="238"/>
                    <a:pt x="7" y="419"/>
                    <a:pt x="124" y="526"/>
                  </a:cubicBezTo>
                  <a:cubicBezTo>
                    <a:pt x="242" y="634"/>
                    <a:pt x="426" y="627"/>
                    <a:pt x="535" y="511"/>
                  </a:cubicBezTo>
                  <a:cubicBezTo>
                    <a:pt x="645" y="396"/>
                    <a:pt x="639" y="215"/>
                    <a:pt x="521" y="107"/>
                  </a:cubicBezTo>
                  <a:close/>
                  <a:moveTo>
                    <a:pt x="181" y="466"/>
                  </a:moveTo>
                  <a:cubicBezTo>
                    <a:pt x="97" y="390"/>
                    <a:pt x="93" y="260"/>
                    <a:pt x="171" y="178"/>
                  </a:cubicBezTo>
                  <a:cubicBezTo>
                    <a:pt x="249" y="95"/>
                    <a:pt x="381" y="90"/>
                    <a:pt x="464" y="167"/>
                  </a:cubicBezTo>
                  <a:cubicBezTo>
                    <a:pt x="548" y="244"/>
                    <a:pt x="553" y="373"/>
                    <a:pt x="475" y="456"/>
                  </a:cubicBezTo>
                  <a:cubicBezTo>
                    <a:pt x="396" y="538"/>
                    <a:pt x="265" y="543"/>
                    <a:pt x="181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7044742" y="5739500"/>
              <a:ext cx="496826" cy="489853"/>
            </a:xfrm>
            <a:custGeom>
              <a:avLst/>
              <a:gdLst>
                <a:gd name="T0" fmla="*/ 274 w 570"/>
                <a:gd name="T1" fmla="*/ 562 h 562"/>
                <a:gd name="T2" fmla="*/ 0 w 570"/>
                <a:gd name="T3" fmla="*/ 309 h 562"/>
                <a:gd name="T4" fmla="*/ 293 w 570"/>
                <a:gd name="T5" fmla="*/ 0 h 562"/>
                <a:gd name="T6" fmla="*/ 570 w 570"/>
                <a:gd name="T7" fmla="*/ 250 h 562"/>
                <a:gd name="T8" fmla="*/ 274 w 57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2">
                  <a:moveTo>
                    <a:pt x="274" y="562"/>
                  </a:moveTo>
                  <a:lnTo>
                    <a:pt x="0" y="309"/>
                  </a:lnTo>
                  <a:lnTo>
                    <a:pt x="293" y="0"/>
                  </a:lnTo>
                  <a:lnTo>
                    <a:pt x="570" y="250"/>
                  </a:lnTo>
                  <a:lnTo>
                    <a:pt x="274" y="5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6900052" y="6008832"/>
              <a:ext cx="383515" cy="373927"/>
            </a:xfrm>
            <a:custGeom>
              <a:avLst/>
              <a:gdLst>
                <a:gd name="T0" fmla="*/ 7 w 186"/>
                <a:gd name="T1" fmla="*/ 66 h 181"/>
                <a:gd name="T2" fmla="*/ 8 w 186"/>
                <a:gd name="T3" fmla="*/ 93 h 181"/>
                <a:gd name="T4" fmla="*/ 97 w 186"/>
                <a:gd name="T5" fmla="*/ 174 h 181"/>
                <a:gd name="T6" fmla="*/ 124 w 186"/>
                <a:gd name="T7" fmla="*/ 173 h 181"/>
                <a:gd name="T8" fmla="*/ 186 w 186"/>
                <a:gd name="T9" fmla="*/ 107 h 181"/>
                <a:gd name="T10" fmla="*/ 70 w 186"/>
                <a:gd name="T11" fmla="*/ 0 h 181"/>
                <a:gd name="T12" fmla="*/ 7 w 186"/>
                <a:gd name="T13" fmla="*/ 6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81">
                  <a:moveTo>
                    <a:pt x="7" y="66"/>
                  </a:moveTo>
                  <a:cubicBezTo>
                    <a:pt x="0" y="74"/>
                    <a:pt x="0" y="86"/>
                    <a:pt x="8" y="9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4" y="181"/>
                    <a:pt x="117" y="181"/>
                    <a:pt x="124" y="173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7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7300129" y="5588709"/>
              <a:ext cx="383515" cy="368698"/>
            </a:xfrm>
            <a:custGeom>
              <a:avLst/>
              <a:gdLst>
                <a:gd name="T0" fmla="*/ 178 w 186"/>
                <a:gd name="T1" fmla="*/ 88 h 179"/>
                <a:gd name="T2" fmla="*/ 89 w 186"/>
                <a:gd name="T3" fmla="*/ 7 h 179"/>
                <a:gd name="T4" fmla="*/ 62 w 186"/>
                <a:gd name="T5" fmla="*/ 8 h 179"/>
                <a:gd name="T6" fmla="*/ 0 w 186"/>
                <a:gd name="T7" fmla="*/ 73 h 179"/>
                <a:gd name="T8" fmla="*/ 117 w 186"/>
                <a:gd name="T9" fmla="*/ 179 h 179"/>
                <a:gd name="T10" fmla="*/ 179 w 186"/>
                <a:gd name="T11" fmla="*/ 114 h 179"/>
                <a:gd name="T12" fmla="*/ 178 w 186"/>
                <a:gd name="T13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79">
                  <a:moveTo>
                    <a:pt x="178" y="88"/>
                  </a:moveTo>
                  <a:cubicBezTo>
                    <a:pt x="89" y="7"/>
                    <a:pt x="89" y="7"/>
                    <a:pt x="89" y="7"/>
                  </a:cubicBezTo>
                  <a:cubicBezTo>
                    <a:pt x="81" y="0"/>
                    <a:pt x="69" y="0"/>
                    <a:pt x="62" y="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7" y="179"/>
                    <a:pt x="117" y="179"/>
                    <a:pt x="117" y="179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6" y="107"/>
                    <a:pt x="185" y="95"/>
                    <a:pt x="178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7487528" y="4421603"/>
              <a:ext cx="1330100" cy="1307437"/>
            </a:xfrm>
            <a:custGeom>
              <a:avLst/>
              <a:gdLst>
                <a:gd name="T0" fmla="*/ 521 w 645"/>
                <a:gd name="T1" fmla="*/ 108 h 634"/>
                <a:gd name="T2" fmla="*/ 110 w 645"/>
                <a:gd name="T3" fmla="*/ 123 h 634"/>
                <a:gd name="T4" fmla="*/ 124 w 645"/>
                <a:gd name="T5" fmla="*/ 527 h 634"/>
                <a:gd name="T6" fmla="*/ 535 w 645"/>
                <a:gd name="T7" fmla="*/ 512 h 634"/>
                <a:gd name="T8" fmla="*/ 521 w 645"/>
                <a:gd name="T9" fmla="*/ 108 h 634"/>
                <a:gd name="T10" fmla="*/ 275 w 645"/>
                <a:gd name="T11" fmla="*/ 548 h 634"/>
                <a:gd name="T12" fmla="*/ 92 w 645"/>
                <a:gd name="T13" fmla="*/ 270 h 634"/>
                <a:gd name="T14" fmla="*/ 370 w 645"/>
                <a:gd name="T15" fmla="*/ 86 h 634"/>
                <a:gd name="T16" fmla="*/ 554 w 645"/>
                <a:gd name="T17" fmla="*/ 365 h 634"/>
                <a:gd name="T18" fmla="*/ 275 w 645"/>
                <a:gd name="T19" fmla="*/ 54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5" h="634">
                  <a:moveTo>
                    <a:pt x="521" y="108"/>
                  </a:moveTo>
                  <a:cubicBezTo>
                    <a:pt x="404" y="0"/>
                    <a:pt x="220" y="7"/>
                    <a:pt x="110" y="123"/>
                  </a:cubicBezTo>
                  <a:cubicBezTo>
                    <a:pt x="0" y="238"/>
                    <a:pt x="7" y="419"/>
                    <a:pt x="124" y="527"/>
                  </a:cubicBezTo>
                  <a:cubicBezTo>
                    <a:pt x="242" y="634"/>
                    <a:pt x="426" y="628"/>
                    <a:pt x="535" y="512"/>
                  </a:cubicBezTo>
                  <a:cubicBezTo>
                    <a:pt x="645" y="396"/>
                    <a:pt x="638" y="215"/>
                    <a:pt x="521" y="108"/>
                  </a:cubicBezTo>
                  <a:close/>
                  <a:moveTo>
                    <a:pt x="275" y="548"/>
                  </a:moveTo>
                  <a:cubicBezTo>
                    <a:pt x="148" y="522"/>
                    <a:pt x="65" y="398"/>
                    <a:pt x="92" y="270"/>
                  </a:cubicBezTo>
                  <a:cubicBezTo>
                    <a:pt x="118" y="142"/>
                    <a:pt x="242" y="60"/>
                    <a:pt x="370" y="86"/>
                  </a:cubicBezTo>
                  <a:cubicBezTo>
                    <a:pt x="498" y="113"/>
                    <a:pt x="580" y="237"/>
                    <a:pt x="554" y="365"/>
                  </a:cubicBezTo>
                  <a:cubicBezTo>
                    <a:pt x="527" y="492"/>
                    <a:pt x="403" y="575"/>
                    <a:pt x="275" y="5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7600839" y="4533171"/>
              <a:ext cx="1103477" cy="1084301"/>
            </a:xfrm>
            <a:custGeom>
              <a:avLst/>
              <a:gdLst>
                <a:gd name="T0" fmla="*/ 103 w 535"/>
                <a:gd name="T1" fmla="*/ 437 h 526"/>
                <a:gd name="T2" fmla="*/ 91 w 535"/>
                <a:gd name="T3" fmla="*/ 102 h 526"/>
                <a:gd name="T4" fmla="*/ 432 w 535"/>
                <a:gd name="T5" fmla="*/ 90 h 526"/>
                <a:gd name="T6" fmla="*/ 444 w 535"/>
                <a:gd name="T7" fmla="*/ 425 h 526"/>
                <a:gd name="T8" fmla="*/ 103 w 535"/>
                <a:gd name="T9" fmla="*/ 437 h 526"/>
                <a:gd name="T10" fmla="*/ 424 w 535"/>
                <a:gd name="T11" fmla="*/ 98 h 526"/>
                <a:gd name="T12" fmla="*/ 100 w 535"/>
                <a:gd name="T13" fmla="*/ 109 h 526"/>
                <a:gd name="T14" fmla="*/ 111 w 535"/>
                <a:gd name="T15" fmla="*/ 429 h 526"/>
                <a:gd name="T16" fmla="*/ 436 w 535"/>
                <a:gd name="T17" fmla="*/ 417 h 526"/>
                <a:gd name="T18" fmla="*/ 424 w 535"/>
                <a:gd name="T19" fmla="*/ 9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5" h="526">
                  <a:moveTo>
                    <a:pt x="103" y="437"/>
                  </a:moveTo>
                  <a:cubicBezTo>
                    <a:pt x="6" y="348"/>
                    <a:pt x="0" y="198"/>
                    <a:pt x="91" y="102"/>
                  </a:cubicBezTo>
                  <a:cubicBezTo>
                    <a:pt x="182" y="6"/>
                    <a:pt x="335" y="0"/>
                    <a:pt x="432" y="90"/>
                  </a:cubicBezTo>
                  <a:cubicBezTo>
                    <a:pt x="529" y="179"/>
                    <a:pt x="535" y="329"/>
                    <a:pt x="444" y="425"/>
                  </a:cubicBezTo>
                  <a:cubicBezTo>
                    <a:pt x="353" y="521"/>
                    <a:pt x="200" y="526"/>
                    <a:pt x="103" y="437"/>
                  </a:cubicBezTo>
                  <a:close/>
                  <a:moveTo>
                    <a:pt x="424" y="98"/>
                  </a:moveTo>
                  <a:cubicBezTo>
                    <a:pt x="332" y="13"/>
                    <a:pt x="186" y="18"/>
                    <a:pt x="100" y="109"/>
                  </a:cubicBezTo>
                  <a:cubicBezTo>
                    <a:pt x="13" y="201"/>
                    <a:pt x="18" y="344"/>
                    <a:pt x="111" y="429"/>
                  </a:cubicBezTo>
                  <a:cubicBezTo>
                    <a:pt x="203" y="514"/>
                    <a:pt x="349" y="509"/>
                    <a:pt x="436" y="417"/>
                  </a:cubicBezTo>
                  <a:cubicBezTo>
                    <a:pt x="522" y="326"/>
                    <a:pt x="517" y="183"/>
                    <a:pt x="424" y="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1086775" y="2397579"/>
            <a:ext cx="2422590" cy="13208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cs typeface="Lato Light"/>
              </a:rPr>
              <a:t>mCookie</a:t>
            </a:r>
            <a:r>
              <a:rPr lang="zh-CN" altLang="en-US" sz="4000" b="1" dirty="0">
                <a:solidFill>
                  <a:schemeClr val="tx2"/>
                </a:solidFill>
                <a:cs typeface="Lato Light"/>
              </a:rPr>
              <a:t>模块搭建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007376" y="3852862"/>
            <a:ext cx="3563708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tx2"/>
                </a:solidFill>
                <a:cs typeface="Lato Light"/>
              </a:rPr>
              <a:t>通过搭建</a:t>
            </a:r>
            <a:r>
              <a:rPr lang="en-US" altLang="zh-CN" sz="1100" b="1" dirty="0">
                <a:solidFill>
                  <a:schemeClr val="tx2"/>
                </a:solidFill>
                <a:cs typeface="Lato Light"/>
              </a:rPr>
              <a:t>mCookie</a:t>
            </a:r>
            <a:r>
              <a:rPr lang="zh-CN" altLang="en-US" sz="1100" b="1" dirty="0">
                <a:solidFill>
                  <a:schemeClr val="tx2"/>
                </a:solidFill>
                <a:cs typeface="Lato Light"/>
              </a:rPr>
              <a:t>模块完成相关实验</a:t>
            </a:r>
          </a:p>
          <a:p>
            <a:endParaRPr lang="en-US" altLang="zh-CN" sz="1100" b="1" dirty="0">
              <a:solidFill>
                <a:schemeClr val="tx2"/>
              </a:solidFill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46" grpId="0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TextBox 42"/>
          <p:cNvSpPr txBox="1"/>
          <p:nvPr/>
        </p:nvSpPr>
        <p:spPr>
          <a:xfrm>
            <a:off x="1836057" y="4030585"/>
            <a:ext cx="8519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3D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en-US" altLang="zh-CN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激光切割</a:t>
            </a:r>
          </a:p>
        </p:txBody>
      </p:sp>
      <p:sp>
        <p:nvSpPr>
          <p:cNvPr id="5" name="Rectangle 5"/>
          <p:cNvSpPr/>
          <p:nvPr/>
        </p:nvSpPr>
        <p:spPr>
          <a:xfrm>
            <a:off x="2134652" y="4889622"/>
            <a:ext cx="791772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通过该部分的学习，有能力完成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打印机的操作、维护、调试。可以通过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fusion360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进行简单的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建模，有能力完成简单的结构件设计制作。简单了解激光切割的方式，并能够完成简单的模型切割。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49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43809" y="2303264"/>
            <a:ext cx="5747174" cy="3374402"/>
          </a:xfrm>
          <a:prstGeom prst="rect">
            <a:avLst/>
          </a:prstGeom>
        </p:spPr>
      </p:pic>
      <p:pic>
        <p:nvPicPr>
          <p:cNvPr id="8" name="图片占位符 7" descr="C:\Users\Lycoris_Af\Desktop\IMG_20180423_110620.jpgIMG_20180423_110620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>
          <a:xfrm>
            <a:off x="1415415" y="2536825"/>
            <a:ext cx="4388485" cy="2713990"/>
          </a:xfrm>
        </p:spPr>
      </p:pic>
      <p:sp>
        <p:nvSpPr>
          <p:cNvPr id="25" name="TextBox 24"/>
          <p:cNvSpPr txBox="1"/>
          <p:nvPr/>
        </p:nvSpPr>
        <p:spPr>
          <a:xfrm>
            <a:off x="8196833" y="2373262"/>
            <a:ext cx="14890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3D</a:t>
            </a:r>
            <a:r>
              <a:rPr lang="zh-CN" altLang="en-US" sz="1600" b="1" dirty="0">
                <a:solidFill>
                  <a:schemeClr val="tx2"/>
                </a:solidFill>
                <a:latin typeface="+mj-lt"/>
                <a:cs typeface="Lato Regular"/>
              </a:rPr>
              <a:t>打印</a:t>
            </a:r>
            <a:r>
              <a:rPr lang="en-US" altLang="zh-CN" sz="1600" b="1" dirty="0">
                <a:solidFill>
                  <a:schemeClr val="tx2"/>
                </a:solidFill>
                <a:latin typeface="+mj-lt"/>
                <a:cs typeface="Lato Regular"/>
              </a:rPr>
              <a:t>-</a:t>
            </a:r>
            <a:r>
              <a:rPr lang="zh-CN" altLang="en-US" sz="1600" b="1" dirty="0">
                <a:solidFill>
                  <a:schemeClr val="tx2"/>
                </a:solidFill>
                <a:latin typeface="+mj-lt"/>
                <a:cs typeface="Lato Regular"/>
              </a:rPr>
              <a:t>招财猫</a:t>
            </a:r>
          </a:p>
        </p:txBody>
      </p:sp>
      <p:sp>
        <p:nvSpPr>
          <p:cNvPr id="28" name="Oval 27"/>
          <p:cNvSpPr/>
          <p:nvPr/>
        </p:nvSpPr>
        <p:spPr>
          <a:xfrm>
            <a:off x="8131335" y="3604408"/>
            <a:ext cx="591789" cy="5917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82057" y="3568468"/>
            <a:ext cx="1464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激光切割</a:t>
            </a:r>
            <a:r>
              <a:rPr lang="en-US" altLang="zh-CN" sz="1600" b="1" dirty="0">
                <a:solidFill>
                  <a:schemeClr val="tx2"/>
                </a:solidFill>
                <a:latin typeface="+mj-lt"/>
                <a:cs typeface="Lato Regular"/>
              </a:rPr>
              <a:t>-</a:t>
            </a:r>
            <a:r>
              <a:rPr lang="zh-CN" altLang="en-US" sz="1600" b="1" dirty="0">
                <a:solidFill>
                  <a:schemeClr val="tx2"/>
                </a:solidFill>
                <a:latin typeface="+mj-lt"/>
                <a:cs typeface="Lato Regular"/>
              </a:rPr>
              <a:t>杯子</a:t>
            </a:r>
          </a:p>
        </p:txBody>
      </p:sp>
      <p:sp>
        <p:nvSpPr>
          <p:cNvPr id="33" name="Oval 32"/>
          <p:cNvSpPr/>
          <p:nvPr/>
        </p:nvSpPr>
        <p:spPr>
          <a:xfrm>
            <a:off x="8716558" y="4799613"/>
            <a:ext cx="591789" cy="591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367280" y="4763673"/>
            <a:ext cx="1464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1600" b="1" dirty="0">
                <a:solidFill>
                  <a:schemeClr val="tx2"/>
                </a:solidFill>
                <a:latin typeface="+mj-lt"/>
                <a:cs typeface="Lato Regular"/>
              </a:rPr>
              <a:t>激光切割</a:t>
            </a:r>
            <a:r>
              <a:rPr lang="en-US" altLang="zh-CN" sz="1600" b="1" dirty="0">
                <a:solidFill>
                  <a:schemeClr val="tx2"/>
                </a:solidFill>
                <a:latin typeface="+mj-lt"/>
                <a:cs typeface="Lato Regular"/>
              </a:rPr>
              <a:t>-</a:t>
            </a:r>
            <a:r>
              <a:rPr lang="zh-CN" altLang="en-US" sz="1600" b="1" dirty="0">
                <a:solidFill>
                  <a:schemeClr val="tx2"/>
                </a:solidFill>
                <a:latin typeface="+mj-lt"/>
                <a:cs typeface="Lato Regular"/>
              </a:rPr>
              <a:t>盒子</a:t>
            </a:r>
          </a:p>
        </p:txBody>
      </p:sp>
      <p:sp>
        <p:nvSpPr>
          <p:cNvPr id="37" name="Freeform 65"/>
          <p:cNvSpPr>
            <a:spLocks noChangeArrowheads="1"/>
          </p:cNvSpPr>
          <p:nvPr/>
        </p:nvSpPr>
        <p:spPr bwMode="auto">
          <a:xfrm>
            <a:off x="8870856" y="4955102"/>
            <a:ext cx="283192" cy="280811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886998" y="36694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2"/>
                </a:solidFill>
              </a:rPr>
              <a:t>模型展示</a:t>
            </a:r>
          </a:p>
        </p:txBody>
      </p:sp>
      <p:sp>
        <p:nvSpPr>
          <p:cNvPr id="48" name="Freeform 123"/>
          <p:cNvSpPr>
            <a:spLocks noChangeArrowheads="1"/>
          </p:cNvSpPr>
          <p:nvPr/>
        </p:nvSpPr>
        <p:spPr bwMode="auto">
          <a:xfrm>
            <a:off x="8289779" y="3759631"/>
            <a:ext cx="274901" cy="28134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240227" y="3021209"/>
            <a:ext cx="1882596" cy="2645373"/>
          </a:xfrm>
          <a:prstGeom prst="rect">
            <a:avLst/>
          </a:prstGeom>
        </p:spPr>
      </p:pic>
      <p:pic>
        <p:nvPicPr>
          <p:cNvPr id="9" name="图片占位符 8" descr="C:\Users\Lycoris_Af\Desktop\1524463608815.jpg1524463608815"/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/>
          <a:stretch>
            <a:fillRect/>
          </a:stretch>
        </p:blipFill>
        <p:spPr>
          <a:xfrm>
            <a:off x="5400539" y="3295320"/>
            <a:ext cx="1569642" cy="2092325"/>
          </a:xfrm>
        </p:spPr>
      </p:pic>
      <p:sp>
        <p:nvSpPr>
          <p:cNvPr id="23" name="Oval 22"/>
          <p:cNvSpPr/>
          <p:nvPr/>
        </p:nvSpPr>
        <p:spPr>
          <a:xfrm>
            <a:off x="7546111" y="2409202"/>
            <a:ext cx="591789" cy="5917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100"/>
          <p:cNvSpPr>
            <a:spLocks noChangeArrowheads="1"/>
          </p:cNvSpPr>
          <p:nvPr/>
        </p:nvSpPr>
        <p:spPr bwMode="auto">
          <a:xfrm>
            <a:off x="7690595" y="2607378"/>
            <a:ext cx="302820" cy="195437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6570885" y="3547392"/>
            <a:ext cx="1104655" cy="2157984"/>
          </a:xfrm>
          <a:prstGeom prst="rect">
            <a:avLst/>
          </a:prstGeom>
        </p:spPr>
      </p:pic>
      <p:pic>
        <p:nvPicPr>
          <p:cNvPr id="10" name="图片占位符 9" descr="C:\Users\Lycoris_Af\Desktop\1524463662633.jpg1524463662633"/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/>
          <a:stretch>
            <a:fillRect/>
          </a:stretch>
        </p:blipFill>
        <p:spPr>
          <a:xfrm>
            <a:off x="6696710" y="3876675"/>
            <a:ext cx="849630" cy="149796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bldLvl="0" animBg="1"/>
      <p:bldP spid="30" grpId="0"/>
      <p:bldP spid="33" grpId="0" bldLvl="0" animBg="1"/>
      <p:bldP spid="35" grpId="0"/>
      <p:bldP spid="37" grpId="0" bldLvl="0" animBg="1"/>
      <p:bldP spid="45" grpId="0"/>
      <p:bldP spid="48" grpId="0" bldLvl="0" animBg="1"/>
      <p:bldP spid="23" grpId="0" bldLvl="0" animBg="1"/>
      <p:bldP spid="47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4">
      <a:dk1>
        <a:srgbClr val="000000"/>
      </a:dk1>
      <a:lt1>
        <a:srgbClr val="FFFFFF"/>
      </a:lt1>
      <a:dk2>
        <a:srgbClr val="44546A"/>
      </a:dk2>
      <a:lt2>
        <a:srgbClr val="E6E6E6"/>
      </a:lt2>
      <a:accent1>
        <a:srgbClr val="1F608B"/>
      </a:accent1>
      <a:accent2>
        <a:srgbClr val="2980B9"/>
      </a:accent2>
      <a:accent3>
        <a:srgbClr val="4098D4"/>
      </a:accent3>
      <a:accent4>
        <a:srgbClr val="73B4E1"/>
      </a:accent4>
      <a:accent5>
        <a:srgbClr val="9FCBE9"/>
      </a:accent5>
      <a:accent6>
        <a:srgbClr val="C6E0F2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1013</Words>
  <Application>Microsoft Office PowerPoint</Application>
  <PresentationFormat>宽屏</PresentationFormat>
  <Paragraphs>134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Bebas</vt:lpstr>
      <vt:lpstr>Gill Sans</vt:lpstr>
      <vt:lpstr>Lato Light</vt:lpstr>
      <vt:lpstr>Lato Regular</vt:lpstr>
      <vt:lpstr>等线</vt:lpstr>
      <vt:lpstr>宋体</vt:lpstr>
      <vt:lpstr>微软雅黑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SEO培训</dc:title>
  <dc:creator>第一PPT模板网-WWW.1PPT.COM</dc:creator>
  <cp:keywords>第一PPT模板网-WWW.1PPT.COM</cp:keywords>
  <dc:description>www.1ppt.com</dc:description>
  <cp:lastModifiedBy>GXY</cp:lastModifiedBy>
  <cp:revision>47</cp:revision>
  <dcterms:created xsi:type="dcterms:W3CDTF">2017-08-18T03:02:00Z</dcterms:created>
  <dcterms:modified xsi:type="dcterms:W3CDTF">2018-05-06T07:34:41Z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